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9" r:id="rId2"/>
    <p:sldId id="257" r:id="rId3"/>
    <p:sldId id="258" r:id="rId4"/>
    <p:sldId id="260" r:id="rId5"/>
    <p:sldId id="261" r:id="rId6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1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6E11BB-B2F6-4FE3-BCC4-B467BEE0467B}" v="54" dt="2020-09-20T09:35:53.594"/>
    <p1510:client id="{377264D8-2BA0-45EF-A35C-ECEB2AC0627A}" v="1" dt="2020-09-19T10:56:33.629"/>
    <p1510:client id="{42E01195-F191-4A4A-A4C0-62F9C084BD41}" v="103" dt="2020-09-20T10:56:09.661"/>
    <p1510:client id="{80A75336-A9AF-4D82-9923-F784550C7FB6}" v="103" dt="2020-09-20T08:16:02.381"/>
    <p1510:client id="{DA89A075-F13E-4745-AE10-CA4FFEE5F642}" v="342" dt="2020-09-20T08:54:09.266"/>
    <p1510:client id="{DDB33625-99A7-45E0-A2CA-B83E356D31E9}" v="731" dt="2020-09-19T12:32:24.005"/>
    <p1510:client id="{F424A285-C904-4A08-B7C7-001BFBBA55FB}" v="567" dt="2020-09-20T11:38:18.741"/>
    <p1510:client id="{FAE22C67-A6DE-492B-9AA1-A60C23C2BA9A}" v="65" dt="2020-09-20T09:51:41.4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10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24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380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1138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67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9/26/2020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878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9/26/2020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295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82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19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43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35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57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52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9/26/2020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28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9/26/2020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22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9/26/2020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2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89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170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6E334-AA97-4A1B-9A3F-F4116BEA5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1" y="1454964"/>
            <a:ext cx="3339281" cy="3308840"/>
          </a:xfrm>
        </p:spPr>
        <p:txBody>
          <a:bodyPr>
            <a:normAutofit/>
          </a:bodyPr>
          <a:lstStyle/>
          <a:p>
            <a:r>
              <a:rPr lang="en-GB" sz="6000" dirty="0">
                <a:latin typeface="MS Gothic"/>
                <a:ea typeface="MS Gothic"/>
              </a:rPr>
              <a:t>Cricket quiz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D384F2-E36E-4AFB-AB51-D9950B7630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1" y="4763803"/>
            <a:ext cx="3339281" cy="1464378"/>
          </a:xfrm>
        </p:spPr>
        <p:txBody>
          <a:bodyPr>
            <a:normAutofit/>
          </a:bodyPr>
          <a:lstStyle/>
          <a:p>
            <a:r>
              <a:rPr lang="en-GB" sz="1800" dirty="0">
                <a:latin typeface="MS Gothic"/>
                <a:ea typeface="MS Gothic"/>
              </a:rPr>
              <a:t>By </a:t>
            </a:r>
            <a:r>
              <a:rPr lang="en-GB" sz="1800" smtClean="0">
                <a:latin typeface="MS Gothic"/>
                <a:ea typeface="MS Gothic"/>
              </a:rPr>
              <a:t>william</a:t>
            </a:r>
            <a:endParaRPr lang="en-GB" sz="1800" dirty="0">
              <a:latin typeface="MS Gothic"/>
              <a:ea typeface="MS Gothic"/>
            </a:endParaRPr>
          </a:p>
        </p:txBody>
      </p:sp>
      <p:pic>
        <p:nvPicPr>
          <p:cNvPr id="5" name="Picture 5" descr="A cricket player during a game&#10;&#10;Description automatically generated">
            <a:extLst>
              <a:ext uri="{FF2B5EF4-FFF2-40B4-BE49-F238E27FC236}">
                <a16:creationId xmlns:a16="http://schemas.microsoft.com/office/drawing/2014/main" id="{FDC1144A-750F-47F2-BCB7-175E0C26D3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63" r="-2" b="1490"/>
          <a:stretch/>
        </p:blipFill>
        <p:spPr>
          <a:xfrm>
            <a:off x="4634682" y="10"/>
            <a:ext cx="7557319" cy="6857990"/>
          </a:xfrm>
          <a:prstGeom prst="rect">
            <a:avLst/>
          </a:prstGeom>
        </p:spPr>
      </p:pic>
      <p:sp>
        <p:nvSpPr>
          <p:cNvPr id="22" name="Rectangle 24">
            <a:extLst>
              <a:ext uri="{FF2B5EF4-FFF2-40B4-BE49-F238E27FC236}">
                <a16:creationId xmlns:a16="http://schemas.microsoft.com/office/drawing/2014/main" id="{C91B2AEB-9C03-4291-82DB-27D351F311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38660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CABF4-E9D9-433A-ABA8-2827C8E0E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/>
              <a:t/>
            </a:r>
            <a:br>
              <a:rPr lang="en-US" sz="1700"/>
            </a:br>
            <a:r>
              <a:rPr lang="en-US" sz="1700"/>
              <a:t/>
            </a:r>
            <a:br>
              <a:rPr lang="en-US" sz="1700"/>
            </a:br>
            <a:r>
              <a:rPr lang="en-US" sz="1700"/>
              <a:t/>
            </a:r>
            <a:br>
              <a:rPr lang="en-US" sz="1700"/>
            </a:br>
            <a:r>
              <a:rPr lang="en-US" sz="1700"/>
              <a:t/>
            </a:r>
            <a:br>
              <a:rPr lang="en-US" sz="1700"/>
            </a:br>
            <a:endParaRPr lang="en-US" sz="1700"/>
          </a:p>
        </p:txBody>
      </p:sp>
      <p:pic>
        <p:nvPicPr>
          <p:cNvPr id="5" name="Picture 5" descr="A person standing on a baseball field&#10;&#10;Description automatically generated">
            <a:extLst>
              <a:ext uri="{FF2B5EF4-FFF2-40B4-BE49-F238E27FC236}">
                <a16:creationId xmlns:a16="http://schemas.microsoft.com/office/drawing/2014/main" id="{0E01D535-BAA0-4240-8BC7-80ED5B4CBDB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2" b="54034"/>
          <a:stretch/>
        </p:blipFill>
        <p:spPr>
          <a:xfrm>
            <a:off x="20" y="4572000"/>
            <a:ext cx="4973079" cy="2286000"/>
          </a:xfrm>
          <a:custGeom>
            <a:avLst/>
            <a:gdLst/>
            <a:ahLst/>
            <a:cxnLst/>
            <a:rect l="l" t="t" r="r" b="b"/>
            <a:pathLst>
              <a:path w="4973099" h="2286000">
                <a:moveTo>
                  <a:pt x="0" y="0"/>
                </a:moveTo>
                <a:lnTo>
                  <a:pt x="4754887" y="0"/>
                </a:lnTo>
                <a:lnTo>
                  <a:pt x="4760130" y="98298"/>
                </a:lnTo>
                <a:lnTo>
                  <a:pt x="4774249" y="336956"/>
                </a:lnTo>
                <a:lnTo>
                  <a:pt x="4789041" y="566013"/>
                </a:lnTo>
                <a:lnTo>
                  <a:pt x="4805346" y="782726"/>
                </a:lnTo>
                <a:lnTo>
                  <a:pt x="4822323" y="989838"/>
                </a:lnTo>
                <a:lnTo>
                  <a:pt x="4840644" y="1181862"/>
                </a:lnTo>
                <a:lnTo>
                  <a:pt x="4858630" y="1362227"/>
                </a:lnTo>
                <a:lnTo>
                  <a:pt x="4876615" y="1528191"/>
                </a:lnTo>
                <a:lnTo>
                  <a:pt x="4893592" y="1680438"/>
                </a:lnTo>
                <a:lnTo>
                  <a:pt x="4909729" y="1815541"/>
                </a:lnTo>
                <a:lnTo>
                  <a:pt x="4925025" y="1937613"/>
                </a:lnTo>
                <a:lnTo>
                  <a:pt x="4937800" y="2040483"/>
                </a:lnTo>
                <a:lnTo>
                  <a:pt x="4949902" y="2126894"/>
                </a:lnTo>
                <a:lnTo>
                  <a:pt x="4967216" y="2245538"/>
                </a:lnTo>
                <a:lnTo>
                  <a:pt x="4973099" y="2286000"/>
                </a:lnTo>
                <a:lnTo>
                  <a:pt x="4075210" y="2286000"/>
                </a:lnTo>
                <a:lnTo>
                  <a:pt x="0" y="2286000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5526CA-7081-4321-9C65-47D51F2C48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10950" y="2052918"/>
            <a:ext cx="4638903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628650" indent="-342900">
              <a:buAutoNum type="arabicPeriod"/>
            </a:pPr>
            <a:r>
              <a:rPr lang="en-US" sz="2000" dirty="0">
                <a:latin typeface="MS Gothic"/>
                <a:ea typeface="MS Gothic"/>
              </a:rPr>
              <a:t>What number does Steve Smith wear is it 29,39 or 49?</a:t>
            </a:r>
            <a:endParaRPr lang="en-US" sz="2000">
              <a:latin typeface="MS Gothic"/>
              <a:ea typeface="MS Gothic"/>
            </a:endParaRPr>
          </a:p>
          <a:p>
            <a:pPr marL="628650" indent="-342900">
              <a:buAutoNum type="arabicPeriod"/>
            </a:pPr>
            <a:r>
              <a:rPr lang="en-US" sz="2000" dirty="0">
                <a:latin typeface="MS Gothic"/>
                <a:ea typeface="MS Gothic"/>
              </a:rPr>
              <a:t>Who scored 400 runs is it Brian Lara, Steve Smith or Ben Stokes?</a:t>
            </a:r>
            <a:endParaRPr lang="en-US" sz="2000" dirty="0">
              <a:latin typeface="Century Gothic"/>
              <a:ea typeface="MS Gothic"/>
            </a:endParaRPr>
          </a:p>
        </p:txBody>
      </p:sp>
      <p:pic>
        <p:nvPicPr>
          <p:cNvPr id="8" name="Picture 8" descr="A picture containing person, sport, person, outdoor&#10;&#10;Description automatically generated">
            <a:extLst>
              <a:ext uri="{FF2B5EF4-FFF2-40B4-BE49-F238E27FC236}">
                <a16:creationId xmlns:a16="http://schemas.microsoft.com/office/drawing/2014/main" id="{6351ECD9-C356-473D-B2C1-7E31889DE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782" r="-1" b="29780"/>
          <a:stretch/>
        </p:blipFill>
        <p:spPr>
          <a:xfrm>
            <a:off x="20" y="10"/>
            <a:ext cx="4971902" cy="2285990"/>
          </a:xfrm>
          <a:custGeom>
            <a:avLst/>
            <a:gdLst/>
            <a:ahLst/>
            <a:cxnLst/>
            <a:rect l="l" t="t" r="r" b="b"/>
            <a:pathLst>
              <a:path w="4971922" h="2286000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9404" y="2286000"/>
                </a:lnTo>
                <a:lnTo>
                  <a:pt x="0" y="2286000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pic>
        <p:nvPicPr>
          <p:cNvPr id="7" name="Picture 7" descr="A cricket player during a game&#10;&#10;Description automatically generated">
            <a:extLst>
              <a:ext uri="{FF2B5EF4-FFF2-40B4-BE49-F238E27FC236}">
                <a16:creationId xmlns:a16="http://schemas.microsoft.com/office/drawing/2014/main" id="{8C3DEBB4-88F4-4D7C-B9AE-3ABCFA13F3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962" r="-1" b="25960"/>
          <a:stretch/>
        </p:blipFill>
        <p:spPr>
          <a:xfrm>
            <a:off x="20" y="2286000"/>
            <a:ext cx="4754866" cy="2286000"/>
          </a:xfrm>
          <a:custGeom>
            <a:avLst/>
            <a:gdLst/>
            <a:ahLst/>
            <a:cxnLst/>
            <a:rect l="l" t="t" r="r" b="b"/>
            <a:pathLst>
              <a:path w="4754886" h="2286000">
                <a:moveTo>
                  <a:pt x="0" y="0"/>
                </a:moveTo>
                <a:lnTo>
                  <a:pt x="4739404" y="0"/>
                </a:lnTo>
                <a:lnTo>
                  <a:pt x="4737942" y="32004"/>
                </a:lnTo>
                <a:lnTo>
                  <a:pt x="4733067" y="181509"/>
                </a:lnTo>
                <a:lnTo>
                  <a:pt x="4728865" y="331013"/>
                </a:lnTo>
                <a:lnTo>
                  <a:pt x="4724831" y="479146"/>
                </a:lnTo>
                <a:lnTo>
                  <a:pt x="4722982" y="625221"/>
                </a:lnTo>
                <a:lnTo>
                  <a:pt x="4720965" y="771297"/>
                </a:lnTo>
                <a:lnTo>
                  <a:pt x="4719956" y="915315"/>
                </a:lnTo>
                <a:lnTo>
                  <a:pt x="4720965" y="1057961"/>
                </a:lnTo>
                <a:lnTo>
                  <a:pt x="4720965" y="1199236"/>
                </a:lnTo>
                <a:lnTo>
                  <a:pt x="4722982" y="1339139"/>
                </a:lnTo>
                <a:lnTo>
                  <a:pt x="4726007" y="1476299"/>
                </a:lnTo>
                <a:lnTo>
                  <a:pt x="4728865" y="1612087"/>
                </a:lnTo>
                <a:lnTo>
                  <a:pt x="4732059" y="1745133"/>
                </a:lnTo>
                <a:lnTo>
                  <a:pt x="4736933" y="1877492"/>
                </a:lnTo>
                <a:lnTo>
                  <a:pt x="4742144" y="2007793"/>
                </a:lnTo>
                <a:lnTo>
                  <a:pt x="4746850" y="2135352"/>
                </a:lnTo>
                <a:lnTo>
                  <a:pt x="4754886" y="2286000"/>
                </a:lnTo>
                <a:lnTo>
                  <a:pt x="0" y="2286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89359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96B213-917B-42F7-AEA7-F449A9B05C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52233" y="1813937"/>
            <a:ext cx="5898067" cy="246349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000" dirty="0">
                <a:latin typeface="MS Gothic"/>
                <a:ea typeface="MS Gothic"/>
              </a:rPr>
              <a:t>3.Did Jason Holder play for the West Indies in the world cup 2019?</a:t>
            </a:r>
            <a:endParaRPr lang="en-US" dirty="0"/>
          </a:p>
          <a:p>
            <a:r>
              <a:rPr lang="en-GB" sz="2000" dirty="0">
                <a:latin typeface="MS Gothic"/>
                <a:ea typeface="MS Gothic"/>
              </a:rPr>
              <a:t>4.What T20 team does Joe Root play for is it Yorkshire, Nottinghamshire or Lancashire?</a:t>
            </a:r>
          </a:p>
          <a:p>
            <a:pPr algn="just"/>
            <a:r>
              <a:rPr lang="en-GB" sz="2000" dirty="0">
                <a:latin typeface="MS Gothic"/>
                <a:ea typeface="MS Gothic"/>
              </a:rPr>
              <a:t>5.Who won the 2019 cricket world cup England or New Zealand?</a:t>
            </a:r>
          </a:p>
        </p:txBody>
      </p:sp>
      <p:pic>
        <p:nvPicPr>
          <p:cNvPr id="2" name="Picture 2" descr="A person holding a football ball&#10;&#10;Description automatically generated">
            <a:extLst>
              <a:ext uri="{FF2B5EF4-FFF2-40B4-BE49-F238E27FC236}">
                <a16:creationId xmlns:a16="http://schemas.microsoft.com/office/drawing/2014/main" id="{FB90ED64-BD68-4780-9BE6-489D9207348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3750" r="23750"/>
          <a:stretch/>
        </p:blipFill>
        <p:spPr>
          <a:xfrm>
            <a:off x="2113" y="4463045"/>
            <a:ext cx="3987144" cy="2395661"/>
          </a:xfrm>
        </p:spPr>
      </p:pic>
      <p:pic>
        <p:nvPicPr>
          <p:cNvPr id="3" name="Picture 4" descr="A person standing next to a football ball&#10;&#10;Description automatically generated">
            <a:extLst>
              <a:ext uri="{FF2B5EF4-FFF2-40B4-BE49-F238E27FC236}">
                <a16:creationId xmlns:a16="http://schemas.microsoft.com/office/drawing/2014/main" id="{F4C2F481-839D-438C-99CB-ED78CBEB4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" y="-3020"/>
            <a:ext cx="3984976" cy="2145000"/>
          </a:xfrm>
          <a:prstGeom prst="rect">
            <a:avLst/>
          </a:prstGeom>
        </p:spPr>
      </p:pic>
      <p:pic>
        <p:nvPicPr>
          <p:cNvPr id="5" name="Picture 5" descr="A person standing in front of 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213A9C0-4DAF-4BB1-994F-3E4D90F14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0" y="2177439"/>
            <a:ext cx="3981499" cy="232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22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724AFC70-34D5-41C3-B00C-78BD06692FB8}"/>
              </a:ext>
            </a:extLst>
          </p:cNvPr>
          <p:cNvSpPr/>
          <p:nvPr/>
        </p:nvSpPr>
        <p:spPr>
          <a:xfrm>
            <a:off x="1044" y="-1082"/>
            <a:ext cx="6910191" cy="6816243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  <a:highlight>
                <a:srgbClr val="000000"/>
              </a:highlight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5261558-9FD4-4F91-B38B-DC2B322E1BBD}"/>
              </a:ext>
            </a:extLst>
          </p:cNvPr>
          <p:cNvCxnSpPr/>
          <p:nvPr/>
        </p:nvCxnSpPr>
        <p:spPr>
          <a:xfrm flipH="1">
            <a:off x="3147945" y="73852"/>
            <a:ext cx="31316" cy="6711860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72A1AEF-D662-43CB-A7E4-F47192B0BC1C}"/>
              </a:ext>
            </a:extLst>
          </p:cNvPr>
          <p:cNvCxnSpPr/>
          <p:nvPr/>
        </p:nvCxnSpPr>
        <p:spPr>
          <a:xfrm flipH="1">
            <a:off x="3621587" y="77765"/>
            <a:ext cx="31316" cy="6711862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B744AD-362C-4B3F-B800-C10B2EBE4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4205" y="612732"/>
            <a:ext cx="4799340" cy="62316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>
                <a:latin typeface="MS Gothic"/>
                <a:ea typeface="MS Gothic"/>
              </a:rPr>
              <a:t>6. Did my dad Play with </a:t>
            </a:r>
            <a:r>
              <a:rPr lang="en-GB" dirty="0" err="1">
                <a:latin typeface="MS Gothic"/>
                <a:ea typeface="MS Gothic"/>
              </a:rPr>
              <a:t>Micheal</a:t>
            </a:r>
            <a:r>
              <a:rPr lang="en-GB" dirty="0">
                <a:latin typeface="MS Gothic"/>
                <a:ea typeface="MS Gothic"/>
              </a:rPr>
              <a:t> Vaughan and Matt Root?</a:t>
            </a:r>
          </a:p>
          <a:p>
            <a:pPr marL="0" indent="0">
              <a:buNone/>
            </a:pPr>
            <a:r>
              <a:rPr lang="en-GB" dirty="0">
                <a:latin typeface="MS Gothic"/>
                <a:ea typeface="MS Gothic"/>
              </a:rPr>
              <a:t>7. What is the mascot for Notts T20 team ?</a:t>
            </a:r>
          </a:p>
          <a:p>
            <a:pPr marL="0" indent="0">
              <a:buNone/>
            </a:pPr>
            <a:r>
              <a:rPr lang="en-GB" dirty="0">
                <a:latin typeface="MS Gothic"/>
                <a:ea typeface="MS Gothic"/>
              </a:rPr>
              <a:t>8.What team does Shaheen Afridi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6" descr="A cricket player during a game&#10;&#10;Description automatically generated">
            <a:extLst>
              <a:ext uri="{FF2B5EF4-FFF2-40B4-BE49-F238E27FC236}">
                <a16:creationId xmlns:a16="http://schemas.microsoft.com/office/drawing/2014/main" id="{9E3DB211-EAF7-4FBF-95DD-F7823A674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970" y="1201327"/>
            <a:ext cx="2203096" cy="4314236"/>
          </a:xfrm>
          <a:prstGeom prst="rect">
            <a:avLst/>
          </a:prstGeom>
        </p:spPr>
      </p:pic>
      <p:pic>
        <p:nvPicPr>
          <p:cNvPr id="7" name="Picture 7" descr="A person wearing a blue shirt&#10;&#10;Description automatically generated">
            <a:extLst>
              <a:ext uri="{FF2B5EF4-FFF2-40B4-BE49-F238E27FC236}">
                <a16:creationId xmlns:a16="http://schemas.microsoft.com/office/drawing/2014/main" id="{2A7D5544-32DE-4CD9-855F-AA4667F8C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03" y="1641037"/>
            <a:ext cx="2508015" cy="300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17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lane sitting on top of a grass covered field&#10;&#10;Description automatically generated">
            <a:extLst>
              <a:ext uri="{FF2B5EF4-FFF2-40B4-BE49-F238E27FC236}">
                <a16:creationId xmlns:a16="http://schemas.microsoft.com/office/drawing/2014/main" id="{2645A320-D9ED-4CA3-85DB-A3360E46C6A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3522" r="33522"/>
          <a:stretch/>
        </p:blipFill>
        <p:spPr>
          <a:xfrm>
            <a:off x="5378509" y="1132790"/>
            <a:ext cx="5382918" cy="336945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FDB85-C61C-42C0-BD09-4448322226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473" y="35748"/>
            <a:ext cx="5959867" cy="14844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000" dirty="0"/>
              <a:t>9. Wich cricket ground is nicknamed the home of cricket is it Lords, The Oval or Headingly</a:t>
            </a:r>
          </a:p>
          <a:p>
            <a:r>
              <a:rPr lang="en-GB" sz="2000" dirty="0"/>
              <a:t>10. Does my Dad play for Notts </a:t>
            </a:r>
          </a:p>
        </p:txBody>
      </p:sp>
      <p:pic>
        <p:nvPicPr>
          <p:cNvPr id="6" name="Picture 6" descr="A stadium full of people&#10;&#10;Description automatically generated">
            <a:extLst>
              <a:ext uri="{FF2B5EF4-FFF2-40B4-BE49-F238E27FC236}">
                <a16:creationId xmlns:a16="http://schemas.microsoft.com/office/drawing/2014/main" id="{CF240ED7-EAF5-450F-8E83-C5B50930B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" y="1132383"/>
            <a:ext cx="5377272" cy="3370269"/>
          </a:xfrm>
          <a:prstGeom prst="rect">
            <a:avLst/>
          </a:prstGeom>
        </p:spPr>
      </p:pic>
      <p:pic>
        <p:nvPicPr>
          <p:cNvPr id="7" name="Picture 7" descr="A large stadium with green grass&#10;&#10;Description automatically generated">
            <a:extLst>
              <a:ext uri="{FF2B5EF4-FFF2-40B4-BE49-F238E27FC236}">
                <a16:creationId xmlns:a16="http://schemas.microsoft.com/office/drawing/2014/main" id="{8182A6AC-F827-426F-B76E-EABF6D3F9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" y="4511440"/>
            <a:ext cx="7635049" cy="2313046"/>
          </a:xfrm>
          <a:prstGeom prst="rect">
            <a:avLst/>
          </a:prstGeom>
        </p:spPr>
      </p:pic>
      <p:pic>
        <p:nvPicPr>
          <p:cNvPr id="8" name="Picture 8" descr="A picture containing flower&#10;&#10;Description automatically generated">
            <a:extLst>
              <a:ext uri="{FF2B5EF4-FFF2-40B4-BE49-F238E27FC236}">
                <a16:creationId xmlns:a16="http://schemas.microsoft.com/office/drawing/2014/main" id="{9CE5B212-A042-46CF-B2BF-BBCEAAFF98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6463" y="4508500"/>
            <a:ext cx="4557888" cy="234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990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83</Words>
  <Application>Microsoft Office PowerPoint</Application>
  <PresentationFormat>Widescreen</PresentationFormat>
  <Paragraphs>13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MS Gothic</vt:lpstr>
      <vt:lpstr>Arial</vt:lpstr>
      <vt:lpstr>Century Gothic</vt:lpstr>
      <vt:lpstr>Wingdings 3</vt:lpstr>
      <vt:lpstr>Ion</vt:lpstr>
      <vt:lpstr>Cricket quiz</vt:lpstr>
      <vt:lpstr>  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 Marston</dc:creator>
  <cp:lastModifiedBy>J Marston</cp:lastModifiedBy>
  <cp:revision>298</cp:revision>
  <dcterms:created xsi:type="dcterms:W3CDTF">2020-09-19T10:55:34Z</dcterms:created>
  <dcterms:modified xsi:type="dcterms:W3CDTF">2020-09-26T14:24:44Z</dcterms:modified>
</cp:coreProperties>
</file>