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3" r:id="rId4"/>
    <p:sldId id="264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Chatterton" initials="JC" lastIdx="2" clrIdx="0">
    <p:extLst>
      <p:ext uri="{19B8F6BF-5375-455C-9EA6-DF929625EA0E}">
        <p15:presenceInfo xmlns:p15="http://schemas.microsoft.com/office/powerpoint/2012/main" userId="c9e93dd333d888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5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1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96D4-2BE2-48FB-A8CE-CC3A503D380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777C-112F-4D1A-9F3C-27122C1B4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D8F3-166A-4D67-827E-ECE3055A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20" y="4411345"/>
            <a:ext cx="8961120" cy="2446655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7200" dirty="0">
                <a:ln w="47625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Tom’s animal quiz</a:t>
            </a:r>
          </a:p>
        </p:txBody>
      </p:sp>
    </p:spTree>
    <p:extLst>
      <p:ext uri="{BB962C8B-B14F-4D97-AF65-F5344CB8AC3E}">
        <p14:creationId xmlns:p14="http://schemas.microsoft.com/office/powerpoint/2010/main" val="245871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457103-80D3-48F8-9970-B02392DD47AB}"/>
              </a:ext>
            </a:extLst>
          </p:cNvPr>
          <p:cNvSpPr/>
          <p:nvPr/>
        </p:nvSpPr>
        <p:spPr>
          <a:xfrm>
            <a:off x="540000" y="38100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0FF00"/>
                </a:solidFill>
              </a:rPr>
              <a:t>1. What  speed can a giraffe run 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548FD-1297-47F2-9EFC-E464C05B0C54}"/>
              </a:ext>
            </a:extLst>
          </p:cNvPr>
          <p:cNvSpPr txBox="1"/>
          <p:nvPr/>
        </p:nvSpPr>
        <p:spPr>
          <a:xfrm>
            <a:off x="7231380" y="621714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FF00"/>
                </a:solidFill>
              </a:rPr>
              <a:t>A.20km                       C.40km</a:t>
            </a:r>
          </a:p>
          <a:p>
            <a:r>
              <a:rPr lang="en-GB" sz="1800" dirty="0">
                <a:solidFill>
                  <a:srgbClr val="00FF00"/>
                </a:solidFill>
              </a:rPr>
              <a:t>B.55km                       D.100km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84C70-F0A9-4AE9-BD70-C982DF00E0DF}"/>
              </a:ext>
            </a:extLst>
          </p:cNvPr>
          <p:cNvSpPr/>
          <p:nvPr/>
        </p:nvSpPr>
        <p:spPr>
          <a:xfrm>
            <a:off x="540000" y="160782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2. How tall are giraffes normally</a:t>
            </a:r>
            <a:r>
              <a:rPr lang="en-GB" sz="1800" dirty="0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50348-993F-437A-955E-310C6815CFDB}"/>
              </a:ext>
            </a:extLst>
          </p:cNvPr>
          <p:cNvSpPr txBox="1"/>
          <p:nvPr/>
        </p:nvSpPr>
        <p:spPr>
          <a:xfrm>
            <a:off x="7208520" y="1848534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A.5.5m                          C.1m</a:t>
            </a:r>
          </a:p>
          <a:p>
            <a:r>
              <a:rPr lang="en-GB" dirty="0">
                <a:solidFill>
                  <a:srgbClr val="00FF00"/>
                </a:solidFill>
              </a:rPr>
              <a:t>B.4.5m                          D.2.5m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5B7B9-3390-46BF-92C8-8D1CA17D415B}"/>
              </a:ext>
            </a:extLst>
          </p:cNvPr>
          <p:cNvSpPr/>
          <p:nvPr/>
        </p:nvSpPr>
        <p:spPr>
          <a:xfrm>
            <a:off x="540000" y="283464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3. You can tell a giraffe apart by looking at their hooves.</a:t>
            </a:r>
            <a:endParaRPr lang="en-GB" sz="1800" dirty="0">
              <a:solidFill>
                <a:srgbClr val="00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7BE9D-4D3B-499E-AA54-1AF4F3631EA3}"/>
              </a:ext>
            </a:extLst>
          </p:cNvPr>
          <p:cNvSpPr txBox="1"/>
          <p:nvPr/>
        </p:nvSpPr>
        <p:spPr>
          <a:xfrm>
            <a:off x="7216140" y="3075354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True				False</a:t>
            </a:r>
            <a:endParaRPr lang="en-GB" sz="1800" dirty="0">
              <a:solidFill>
                <a:srgbClr val="00FF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0DE51C-E5CE-4AFE-BD7B-FA5D16232BF2}"/>
              </a:ext>
            </a:extLst>
          </p:cNvPr>
          <p:cNvSpPr/>
          <p:nvPr/>
        </p:nvSpPr>
        <p:spPr>
          <a:xfrm>
            <a:off x="540000" y="40309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4. What colour are giraffes tongues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767D4-3F32-415B-B980-ABBBA5E65945}"/>
              </a:ext>
            </a:extLst>
          </p:cNvPr>
          <p:cNvSpPr txBox="1"/>
          <p:nvPr/>
        </p:nvSpPr>
        <p:spPr>
          <a:xfrm>
            <a:off x="7193280" y="4271694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A .  Blue                        C . Pink</a:t>
            </a:r>
          </a:p>
          <a:p>
            <a:r>
              <a:rPr lang="en-GB" dirty="0">
                <a:solidFill>
                  <a:srgbClr val="00FF00"/>
                </a:solidFill>
              </a:rPr>
              <a:t>B . Purple                     D . black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F942BA-AC51-47A1-8C01-638045333028}"/>
              </a:ext>
            </a:extLst>
          </p:cNvPr>
          <p:cNvSpPr/>
          <p:nvPr/>
        </p:nvSpPr>
        <p:spPr>
          <a:xfrm>
            <a:off x="540000" y="52501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5. Which of these is not species of giraffe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E2284-27C9-4DC1-9386-1CFE683D16C1}"/>
              </a:ext>
            </a:extLst>
          </p:cNvPr>
          <p:cNvSpPr txBox="1"/>
          <p:nvPr/>
        </p:nvSpPr>
        <p:spPr>
          <a:xfrm>
            <a:off x="7200900" y="5483274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A . South African        C . Rothschild</a:t>
            </a:r>
          </a:p>
          <a:p>
            <a:r>
              <a:rPr lang="en-GB" dirty="0">
                <a:solidFill>
                  <a:srgbClr val="00FF00"/>
                </a:solidFill>
              </a:rPr>
              <a:t>B . North African        D . Masai</a:t>
            </a:r>
          </a:p>
        </p:txBody>
      </p:sp>
      <p:pic>
        <p:nvPicPr>
          <p:cNvPr id="2050" name="Picture 2" descr="Giraffe | National Geographic">
            <a:extLst>
              <a:ext uri="{FF2B5EF4-FFF2-40B4-BE49-F238E27FC236}">
                <a16:creationId xmlns:a16="http://schemas.microsoft.com/office/drawing/2014/main" id="{121A7ABD-1253-4359-ACFA-59E043CF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71" y="592604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iraffe | National Geographic">
            <a:extLst>
              <a:ext uri="{FF2B5EF4-FFF2-40B4-BE49-F238E27FC236}">
                <a16:creationId xmlns:a16="http://schemas.microsoft.com/office/drawing/2014/main" id="{A952DD4F-E730-4216-8FCD-9C1DEF7D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72" y="184853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iraffe | National Geographic">
            <a:extLst>
              <a:ext uri="{FF2B5EF4-FFF2-40B4-BE49-F238E27FC236}">
                <a16:creationId xmlns:a16="http://schemas.microsoft.com/office/drawing/2014/main" id="{BFD4E319-7DB0-4096-A0ED-3FBD54F0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70" y="3075354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iraffe | National Geographic">
            <a:extLst>
              <a:ext uri="{FF2B5EF4-FFF2-40B4-BE49-F238E27FC236}">
                <a16:creationId xmlns:a16="http://schemas.microsoft.com/office/drawing/2014/main" id="{B454C758-F107-444E-81ED-DA8BF40D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69" y="4203114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iraffe | National Geographic">
            <a:extLst>
              <a:ext uri="{FF2B5EF4-FFF2-40B4-BE49-F238E27FC236}">
                <a16:creationId xmlns:a16="http://schemas.microsoft.com/office/drawing/2014/main" id="{FB03758F-5161-40F6-8724-32704042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69" y="5416218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457103-80D3-48F8-9970-B02392DD47AB}"/>
              </a:ext>
            </a:extLst>
          </p:cNvPr>
          <p:cNvSpPr/>
          <p:nvPr/>
        </p:nvSpPr>
        <p:spPr>
          <a:xfrm>
            <a:off x="540000" y="38100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0FF00"/>
                </a:solidFill>
              </a:rPr>
              <a:t>6. What is the name of the tiger in the jungle book?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84C70-F0A9-4AE9-BD70-C982DF00E0DF}"/>
              </a:ext>
            </a:extLst>
          </p:cNvPr>
          <p:cNvSpPr/>
          <p:nvPr/>
        </p:nvSpPr>
        <p:spPr>
          <a:xfrm>
            <a:off x="540000" y="160782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7. Birds can’t pee?</a:t>
            </a:r>
            <a:endParaRPr lang="en-GB" sz="1800" dirty="0">
              <a:solidFill>
                <a:srgbClr val="00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50348-993F-437A-955E-310C6815CFDB}"/>
              </a:ext>
            </a:extLst>
          </p:cNvPr>
          <p:cNvSpPr txBox="1"/>
          <p:nvPr/>
        </p:nvSpPr>
        <p:spPr>
          <a:xfrm>
            <a:off x="7623482" y="1848534"/>
            <a:ext cx="3547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True				False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5B7B9-3390-46BF-92C8-8D1CA17D415B}"/>
              </a:ext>
            </a:extLst>
          </p:cNvPr>
          <p:cNvSpPr/>
          <p:nvPr/>
        </p:nvSpPr>
        <p:spPr>
          <a:xfrm>
            <a:off x="540000" y="283464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8. What country do you normally find tigers?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0DE51C-E5CE-4AFE-BD7B-FA5D16232BF2}"/>
              </a:ext>
            </a:extLst>
          </p:cNvPr>
          <p:cNvSpPr/>
          <p:nvPr/>
        </p:nvSpPr>
        <p:spPr>
          <a:xfrm>
            <a:off x="540000" y="40309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9. What colour is polar bear fur?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F942BA-AC51-47A1-8C01-638045333028}"/>
              </a:ext>
            </a:extLst>
          </p:cNvPr>
          <p:cNvSpPr/>
          <p:nvPr/>
        </p:nvSpPr>
        <p:spPr>
          <a:xfrm>
            <a:off x="540000" y="52501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10, Grass snakes can’t swim?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E2284-27C9-4DC1-9386-1CFE683D16C1}"/>
              </a:ext>
            </a:extLst>
          </p:cNvPr>
          <p:cNvSpPr txBox="1"/>
          <p:nvPr/>
        </p:nvSpPr>
        <p:spPr>
          <a:xfrm>
            <a:off x="7832491" y="5597869"/>
            <a:ext cx="3971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True				False</a:t>
            </a:r>
          </a:p>
        </p:txBody>
      </p:sp>
      <p:pic>
        <p:nvPicPr>
          <p:cNvPr id="3074" name="Picture 2" descr="How To Draw A Tiger Step By Step #tiger - 3Dvkarts | Tiger drawing, Drawings,  Drawing tips">
            <a:extLst>
              <a:ext uri="{FF2B5EF4-FFF2-40B4-BE49-F238E27FC236}">
                <a16:creationId xmlns:a16="http://schemas.microsoft.com/office/drawing/2014/main" id="{45A4341C-F92A-4A23-8809-BFD8473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38" y="619879"/>
            <a:ext cx="972419" cy="6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Draw A Tiger Step By Step #tiger - 3Dvkarts | Tiger drawing, Drawings,  Drawing tips">
            <a:extLst>
              <a:ext uri="{FF2B5EF4-FFF2-40B4-BE49-F238E27FC236}">
                <a16:creationId xmlns:a16="http://schemas.microsoft.com/office/drawing/2014/main" id="{ADEDB255-9E2F-4E33-AEA2-303C76B9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37" y="3014037"/>
            <a:ext cx="972419" cy="6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9B97726-AA9F-4BB2-8488-E38A208A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27" y="1699260"/>
            <a:ext cx="614037" cy="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arning to Coexist with Polar Bears - Polar Bears International">
            <a:extLst>
              <a:ext uri="{FF2B5EF4-FFF2-40B4-BE49-F238E27FC236}">
                <a16:creationId xmlns:a16="http://schemas.microsoft.com/office/drawing/2014/main" id="{1FD89062-1D32-448F-8240-DB15E318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07" y="4209724"/>
            <a:ext cx="1254161" cy="8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Snake Cliparts, Download Free Clip Art, Free Clip Art on Clipart  Library">
            <a:extLst>
              <a:ext uri="{FF2B5EF4-FFF2-40B4-BE49-F238E27FC236}">
                <a16:creationId xmlns:a16="http://schemas.microsoft.com/office/drawing/2014/main" id="{B680C36E-5CC4-40B9-AC02-472A214D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91" y="5337484"/>
            <a:ext cx="979677" cy="9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457103-80D3-48F8-9970-B02392DD47AB}"/>
              </a:ext>
            </a:extLst>
          </p:cNvPr>
          <p:cNvSpPr/>
          <p:nvPr/>
        </p:nvSpPr>
        <p:spPr>
          <a:xfrm>
            <a:off x="540000" y="38100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11. </a:t>
            </a:r>
            <a:r>
              <a:rPr lang="en-GB" sz="1800" dirty="0">
                <a:solidFill>
                  <a:srgbClr val="00FF00"/>
                </a:solidFill>
              </a:rPr>
              <a:t>The longest snake in the world was a king cobra?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84C70-F0A9-4AE9-BD70-C982DF00E0DF}"/>
              </a:ext>
            </a:extLst>
          </p:cNvPr>
          <p:cNvSpPr/>
          <p:nvPr/>
        </p:nvSpPr>
        <p:spPr>
          <a:xfrm>
            <a:off x="540000" y="160782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12 . What colour is a goblin shark?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5B7B9-3390-46BF-92C8-8D1CA17D415B}"/>
              </a:ext>
            </a:extLst>
          </p:cNvPr>
          <p:cNvSpPr/>
          <p:nvPr/>
        </p:nvSpPr>
        <p:spPr>
          <a:xfrm>
            <a:off x="540000" y="283464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13. Which body part do Burmese pythons use to sniff?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0DE51C-E5CE-4AFE-BD7B-FA5D16232BF2}"/>
              </a:ext>
            </a:extLst>
          </p:cNvPr>
          <p:cNvSpPr/>
          <p:nvPr/>
        </p:nvSpPr>
        <p:spPr>
          <a:xfrm>
            <a:off x="540000" y="40309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14. Kangaroos </a:t>
            </a:r>
            <a:r>
              <a:rPr lang="en-GB" dirty="0" err="1">
                <a:solidFill>
                  <a:srgbClr val="00FF00"/>
                </a:solidFill>
              </a:rPr>
              <a:t>carn’t</a:t>
            </a:r>
            <a:r>
              <a:rPr lang="en-GB" dirty="0">
                <a:solidFill>
                  <a:srgbClr val="00FF00"/>
                </a:solidFill>
              </a:rPr>
              <a:t> walk backwards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F942BA-AC51-47A1-8C01-638045333028}"/>
              </a:ext>
            </a:extLst>
          </p:cNvPr>
          <p:cNvSpPr/>
          <p:nvPr/>
        </p:nvSpPr>
        <p:spPr>
          <a:xfrm>
            <a:off x="540000" y="5250180"/>
            <a:ext cx="10721340" cy="112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FF00"/>
                </a:solidFill>
              </a:rPr>
              <a:t>15. Why are flamingos pink?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DE5A3-2AF4-4F0D-951C-DADD77CB0EBC}"/>
              </a:ext>
            </a:extLst>
          </p:cNvPr>
          <p:cNvSpPr txBox="1"/>
          <p:nvPr/>
        </p:nvSpPr>
        <p:spPr>
          <a:xfrm>
            <a:off x="7210200" y="764991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True				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6B7B63-E781-4747-8569-AC866F951C86}"/>
              </a:ext>
            </a:extLst>
          </p:cNvPr>
          <p:cNvSpPr txBox="1"/>
          <p:nvPr/>
        </p:nvSpPr>
        <p:spPr>
          <a:xfrm>
            <a:off x="7399424" y="3015764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A . Bum              C . Tongue </a:t>
            </a:r>
          </a:p>
          <a:p>
            <a:r>
              <a:rPr lang="en-GB" dirty="0">
                <a:solidFill>
                  <a:srgbClr val="00FF00"/>
                </a:solidFill>
              </a:rPr>
              <a:t>B . Nose             D . Eyes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89F7C-FAF3-456F-A9FC-B1BBCF098523}"/>
              </a:ext>
            </a:extLst>
          </p:cNvPr>
          <p:cNvSpPr txBox="1"/>
          <p:nvPr/>
        </p:nvSpPr>
        <p:spPr>
          <a:xfrm>
            <a:off x="7303060" y="4439926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True				False</a:t>
            </a:r>
          </a:p>
        </p:txBody>
      </p:sp>
      <p:pic>
        <p:nvPicPr>
          <p:cNvPr id="4098" name="Picture 2" descr="Free Snake Cliparts, Download Free Clip Art, Free Clip Art on Clipart  Library">
            <a:extLst>
              <a:ext uri="{FF2B5EF4-FFF2-40B4-BE49-F238E27FC236}">
                <a16:creationId xmlns:a16="http://schemas.microsoft.com/office/drawing/2014/main" id="{390DBF03-5FD7-4C6F-BAA0-2C67F562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4173"/>
            <a:ext cx="904681" cy="8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ark vector for free download - ClipArt Best - ClipArt Best | Shark  images, Shark art, Shark painting">
            <a:extLst>
              <a:ext uri="{FF2B5EF4-FFF2-40B4-BE49-F238E27FC236}">
                <a16:creationId xmlns:a16="http://schemas.microsoft.com/office/drawing/2014/main" id="{6BF0B91D-F7D2-4846-8E8F-E82A6FE4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9260"/>
            <a:ext cx="943294" cy="9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Snake Cliparts, Download Free Clip Art, Free Clip Art on Clipart  Library">
            <a:extLst>
              <a:ext uri="{FF2B5EF4-FFF2-40B4-BE49-F238E27FC236}">
                <a16:creationId xmlns:a16="http://schemas.microsoft.com/office/drawing/2014/main" id="{58829A1A-B339-4D94-9C35-4752CD52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8222"/>
            <a:ext cx="904681" cy="8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lip Art Kangaroo - Kangaroo And Joey Clipart , Transparent Cartoon, Free  Cliparts &amp; Silhouettes - NetClipart">
            <a:extLst>
              <a:ext uri="{FF2B5EF4-FFF2-40B4-BE49-F238E27FC236}">
                <a16:creationId xmlns:a16="http://schemas.microsoft.com/office/drawing/2014/main" id="{FCAC4B80-9DDB-4604-9D42-141C3638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1" y="4128590"/>
            <a:ext cx="1244989" cy="93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nk Flamingo Clipart Free PNG Image｜Illustoon">
            <a:extLst>
              <a:ext uri="{FF2B5EF4-FFF2-40B4-BE49-F238E27FC236}">
                <a16:creationId xmlns:a16="http://schemas.microsoft.com/office/drawing/2014/main" id="{CAAB9B35-6824-46F7-8865-3DC49861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83" y="5301138"/>
            <a:ext cx="1025843" cy="10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3B2017-8A8B-479F-AEDA-051C3B0F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36372"/>
              </p:ext>
            </p:extLst>
          </p:nvPr>
        </p:nvGraphicFramePr>
        <p:xfrm>
          <a:off x="-114300" y="1295400"/>
          <a:ext cx="12306300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1139484721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3677955120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2991111349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 .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 .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3. 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473048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 .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5 .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6 . Shear khan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19124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 . True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8 . India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9 . Its translucent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40540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10 . False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11 . False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12 . Pink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67659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13 .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14 . True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15 . Because they eat shrimp.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43588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495E39-C599-4025-8375-74958EC7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38330"/>
              </p:ext>
            </p:extLst>
          </p:nvPr>
        </p:nvGraphicFramePr>
        <p:xfrm>
          <a:off x="-114300" y="-53340"/>
          <a:ext cx="12306300" cy="1348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06300">
                  <a:extLst>
                    <a:ext uri="{9D8B030D-6E8A-4147-A177-3AD203B41FA5}">
                      <a16:colId xmlns:a16="http://schemas.microsoft.com/office/drawing/2014/main" val="4209689265"/>
                    </a:ext>
                  </a:extLst>
                </a:gridCol>
              </a:tblGrid>
              <a:tr h="1348740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rgbClr val="00FF00"/>
                          </a:solidFill>
                          <a:latin typeface="Arial Rounded MT Bold" panose="020F0704030504030204" pitchFamily="34" charset="0"/>
                        </a:rPr>
                        <a:t>                                      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1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86501-A373-4CA2-881A-46ED7973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" y="0"/>
            <a:ext cx="1235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251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Rounded MT Bold</vt:lpstr>
      <vt:lpstr>Calibri</vt:lpstr>
      <vt:lpstr>Calibri Light</vt:lpstr>
      <vt:lpstr>Office Theme</vt:lpstr>
      <vt:lpstr>Tom’s animal quiz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Chatterton</dc:creator>
  <cp:lastModifiedBy>J Marston</cp:lastModifiedBy>
  <cp:revision>21</cp:revision>
  <dcterms:created xsi:type="dcterms:W3CDTF">2020-09-20T11:49:06Z</dcterms:created>
  <dcterms:modified xsi:type="dcterms:W3CDTF">2020-09-26T14:27:41Z</dcterms:modified>
</cp:coreProperties>
</file>