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2" r:id="rId4"/>
    <p:sldId id="263" r:id="rId5"/>
    <p:sldId id="261" r:id="rId6"/>
    <p:sldId id="256" r:id="rId7"/>
    <p:sldId id="259" r:id="rId8"/>
    <p:sldId id="260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EA08D-2D2B-8928-827B-677DD6CD7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2693B-A5F7-C923-7B83-0319A2294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EF870-48F6-0B4D-8944-66C201F2E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EDDA-DD21-B833-A467-C456F953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93237-9AAD-651C-A617-8B11EA12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3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B05E-264C-5B74-0F7E-9693D459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9E83D-B4FE-BC65-3AAE-316E0C6C7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E278D-5199-5A87-2E89-31ED2A3A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7B865-1741-3F62-5D1D-8DC2D9FB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80C1-D4E8-F47B-976B-198460A6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3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59765-12B9-1B33-9E75-9BE7683FA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7B0FB-68C8-B6C1-25CF-7053C9CDE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F9F8A-5A39-1DF6-D8FC-1EB11DAF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10DEC-32D2-2BAA-1C6F-D33BF8C8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0CE59-5527-37C8-8DDC-CAAC15B9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8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39B9-8BB1-380B-6135-B2CB9826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9AB4C-22A2-8019-ED1B-85986F24B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DB293-6A74-B672-1638-8C53A001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C2E6B-F82E-39E5-1DFA-5EC3F811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65C5-9C7C-F7B1-5527-B6167839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84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9D7B-C0E3-59E5-7703-94108607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48A31-F3BD-E426-EFE7-5FE5DCD0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5CC99-9463-46F7-D6A9-CA861854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F1F64-C490-5617-0E5E-384DE92D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0FFC9-C0EA-BA20-1F89-47552A26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76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2675-D73B-632A-2373-D47330AF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0C72-C10B-AEC2-CCF7-A947136E1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A0401-7F17-68D8-9FD4-1A6FF5708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F5131-E4C8-4012-1A6E-9A62D86A9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E2E4F-9CD7-2AE0-035A-03941433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D7326-835F-6302-BABE-EC7598FC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6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AB5C-503B-006A-19AE-938B511A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5CBAD-653F-4418-3DF4-4DE5E6CBB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E00694-9C15-C461-3D37-60B584C8C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FD539-A750-B0CF-1F69-A3022BCBD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2BDDB-BCC8-5091-3E69-AB76F9F940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3AD33-BF62-F0C4-F023-0FF24B504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7BF91-38CC-EC4E-E6F0-B13BACF1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89EA3-8A47-7857-85A6-FE147725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2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99C6-9969-E1F1-0145-2205C285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51290-EA57-3B85-22EC-DF9C4353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047F9-DFAB-0A63-00E7-A1E0B51C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553A7-9778-9DFB-3927-2363C79F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4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BE47A-B224-6F5F-7A5C-8A58C2F3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681A1-73FE-CCD6-E8D4-39B44A3B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52FF5-DC2F-66CE-6EC1-2EC1C126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85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F618-9974-7AAE-F140-B93C64FD6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D5367-2F84-30D9-1658-BB051116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3203D-23F5-5C80-BA0A-62C6543CA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7E6C2-5AFC-DD42-26F2-E42B498D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12562-C3D8-3C55-5241-E1BCDB23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D7E72-CD10-0E4C-B5FE-4644B467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10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3555-677F-50CA-8E7A-157BA570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25EAB-A123-1168-692A-5251692A1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2EAB5-58E5-EF93-89EF-8E6B830B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37DD9-5A45-6899-825F-6B1DBD77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2A142-AEDD-BA44-8C2A-B9052142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ED7F7-AC2E-C517-7E32-07A94879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9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9CBA20-BCC1-EA36-072E-E1692D0E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47C18-B82A-692C-4294-A46F7DD0E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9E0FD-49FB-F8EC-8BDC-D25B83784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46DC-63EC-41AF-8639-50F75C1C0E0E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1CA84-FA45-C3F6-AC04-D24C08C8E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5E43B-A6D2-83F5-C0EC-A920AD5B7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F512-DCB6-4463-9834-034E0895C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8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5A22-0679-DCBA-5F12-4EF361D1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505A-90BD-D6A6-6B36-84134DB0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E4E793-901D-81E7-B0EB-52A5C3296B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053948"/>
              </p:ext>
            </p:extLst>
          </p:nvPr>
        </p:nvGraphicFramePr>
        <p:xfrm>
          <a:off x="-196553" y="439588"/>
          <a:ext cx="11049415" cy="783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934171" imgH="4914823" progId="Acrobat.Document.DC">
                  <p:embed/>
                </p:oleObj>
              </mc:Choice>
              <mc:Fallback>
                <p:oleObj name="Acrobat Document" r:id="rId2" imgW="6934171" imgH="4914823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B4A8651-40E8-2905-ECFC-159DDA9B75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96553" y="439588"/>
                        <a:ext cx="11049415" cy="783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59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9C57-C591-4171-35BE-51FD47FA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859E5-2F18-DB5D-7FE7-EBFC7FAF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194C79B-C412-CAB3-68E6-FB6ABA5E2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494301"/>
              </p:ext>
            </p:extLst>
          </p:nvPr>
        </p:nvGraphicFramePr>
        <p:xfrm>
          <a:off x="709301" y="305304"/>
          <a:ext cx="9115039" cy="646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934171" imgH="4914823" progId="Acrobat.Document.DC">
                  <p:embed/>
                </p:oleObj>
              </mc:Choice>
              <mc:Fallback>
                <p:oleObj name="Acrobat Document" r:id="rId2" imgW="6934171" imgH="4914823" progId="Acrobat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CC5B2BE-BFA9-BE4A-503F-13778344CF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9301" y="305304"/>
                        <a:ext cx="9115039" cy="6460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14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D7A3-E152-2443-DB3F-501BA070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0807E-5811-E0B9-CC20-A45697D6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B92498A-34B2-A568-4DED-DD8C5A854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549940"/>
              </p:ext>
            </p:extLst>
          </p:nvPr>
        </p:nvGraphicFramePr>
        <p:xfrm>
          <a:off x="598205" y="224949"/>
          <a:ext cx="9628885" cy="682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934171" imgH="4914823" progId="Acrobat.Document.DC">
                  <p:embed/>
                </p:oleObj>
              </mc:Choice>
              <mc:Fallback>
                <p:oleObj name="Acrobat Document" r:id="rId2" imgW="6934171" imgH="4914823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516E44C-D005-5A91-0BF6-56456E57C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205" y="224949"/>
                        <a:ext cx="9628885" cy="6824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34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F7906-3BB7-41FF-6FC2-D36D6E41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9F00-56B7-4FB0-0B97-F628C6235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169D059-D7E9-DD6C-D976-9049F29AE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486339"/>
              </p:ext>
            </p:extLst>
          </p:nvPr>
        </p:nvGraphicFramePr>
        <p:xfrm>
          <a:off x="1751888" y="191830"/>
          <a:ext cx="9171982" cy="647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98" imgH="4000461" progId="Acrobat.Document.DC">
                  <p:embed/>
                </p:oleObj>
              </mc:Choice>
              <mc:Fallback>
                <p:oleObj name="Acrobat Document" r:id="rId2" imgW="5667198" imgH="4000461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B87E68E-78B8-F009-91B3-FADE33578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1888" y="191830"/>
                        <a:ext cx="9171982" cy="647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70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5857-FC52-6C99-5A96-FCE180F9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34BD6-BC45-1ACD-B10E-FBFD22DD2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94D45B-6302-598A-F4C1-CAB0953594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861282"/>
              </p:ext>
            </p:extLst>
          </p:nvPr>
        </p:nvGraphicFramePr>
        <p:xfrm>
          <a:off x="615298" y="242873"/>
          <a:ext cx="9501529" cy="673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934171" imgH="4914823" progId="Acrobat.Document.DC">
                  <p:embed/>
                </p:oleObj>
              </mc:Choice>
              <mc:Fallback>
                <p:oleObj name="Acrobat Document" r:id="rId2" imgW="6934171" imgH="4914823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01C033F-365A-F8D2-5B16-C6F935EFD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5298" y="242873"/>
                        <a:ext cx="9501529" cy="673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28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7F0DE-CE46-44CE-4D4C-AE8AD98DA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35D24-BDC2-85D2-FD73-029E401033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2CDA4A4-2286-3944-2003-8165E52A4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399576"/>
              </p:ext>
            </p:extLst>
          </p:nvPr>
        </p:nvGraphicFramePr>
        <p:xfrm>
          <a:off x="1509757" y="159153"/>
          <a:ext cx="9493962" cy="670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98" imgH="4000461" progId="Acrobat.Document.DC">
                  <p:embed/>
                </p:oleObj>
              </mc:Choice>
              <mc:Fallback>
                <p:oleObj name="Acrobat Document" r:id="rId2" imgW="5667198" imgH="400046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9757" y="159153"/>
                        <a:ext cx="9493962" cy="670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404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622E-EFC8-806F-ACD1-BE1802B0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401D8-D682-A8AC-D27D-DA00CF8D2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19E444E-17F9-695B-31CD-F983411A5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55196"/>
              </p:ext>
            </p:extLst>
          </p:nvPr>
        </p:nvGraphicFramePr>
        <p:xfrm>
          <a:off x="37032" y="118543"/>
          <a:ext cx="10265962" cy="727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934171" imgH="4914823" progId="Acrobat.Document.DC">
                  <p:embed/>
                </p:oleObj>
              </mc:Choice>
              <mc:Fallback>
                <p:oleObj name="Acrobat Document" r:id="rId2" imgW="6934171" imgH="4914823" progId="Acrobat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3E4293D-4F4A-EDA4-B7A1-6A59933F7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032" y="118543"/>
                        <a:ext cx="10265962" cy="727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09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7EEA-D497-7F11-F237-B4A79950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4AE28-046A-F470-1FDC-DDA5DDAD6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05EB6A-890B-96B3-DA87-CF88B8CEC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86537"/>
              </p:ext>
            </p:extLst>
          </p:nvPr>
        </p:nvGraphicFramePr>
        <p:xfrm>
          <a:off x="290558" y="315308"/>
          <a:ext cx="10400766" cy="7371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934171" imgH="4914823" progId="Acrobat.Document.DC">
                  <p:embed/>
                </p:oleObj>
              </mc:Choice>
              <mc:Fallback>
                <p:oleObj name="Acrobat Document" r:id="rId2" imgW="6934171" imgH="4914823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5E0A61B-D812-7DAF-1C4E-3EC9ED147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558" y="315308"/>
                        <a:ext cx="10400766" cy="7371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01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D727-40EB-F9E2-2495-285AF325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C8D3-D74E-7760-404D-C8BCE37FD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316CEDB-C166-8702-280C-E37029237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569941"/>
              </p:ext>
            </p:extLst>
          </p:nvPr>
        </p:nvGraphicFramePr>
        <p:xfrm>
          <a:off x="838200" y="365125"/>
          <a:ext cx="9224207" cy="653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934171" imgH="4914823" progId="Acrobat.Document.DC">
                  <p:embed/>
                </p:oleObj>
              </mc:Choice>
              <mc:Fallback>
                <p:oleObj name="Acrobat Document" r:id="rId2" imgW="6934171" imgH="4914823" progId="Acrobat.Document.DC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2CA7F14-0CD5-45D8-56A2-24E2D7C41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365125"/>
                        <a:ext cx="9224207" cy="653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37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R Tomlinson</dc:creator>
  <cp:lastModifiedBy>Mr R Tomlinson</cp:lastModifiedBy>
  <cp:revision>1</cp:revision>
  <dcterms:created xsi:type="dcterms:W3CDTF">2023-12-18T11:03:27Z</dcterms:created>
  <dcterms:modified xsi:type="dcterms:W3CDTF">2023-12-18T11:06:24Z</dcterms:modified>
</cp:coreProperties>
</file>