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1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3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36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7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9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1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7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7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2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6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3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5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8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5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85160D-2138-4E19-85C2-43FCBF57460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524CD9-6FED-4578-A0DB-74AB278D9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352A-4E20-47C5-B093-312620593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998941"/>
            <a:ext cx="8001000" cy="2536795"/>
          </a:xfrm>
        </p:spPr>
        <p:txBody>
          <a:bodyPr/>
          <a:lstStyle/>
          <a:p>
            <a:r>
              <a:rPr lang="en-GB" dirty="0"/>
              <a:t>Ways to stop pollution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D8209-3FDF-4B89-AB2B-1428B45C5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0" y="4562669"/>
            <a:ext cx="8001000" cy="1048139"/>
          </a:xfrm>
        </p:spPr>
        <p:txBody>
          <a:bodyPr/>
          <a:lstStyle/>
          <a:p>
            <a:r>
              <a:rPr lang="en-GB" dirty="0"/>
              <a:t>By Lily Reece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4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0086-9C88-4D22-AF7B-174E56C0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58B1-D120-4C7D-B235-B21C0AB0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85" y="2325546"/>
            <a:ext cx="10776030" cy="3483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/>
              <a:t>This is pollution!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BEA51-63C7-4448-B1BB-96E1027D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10" y="3040385"/>
            <a:ext cx="5127180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3A9E-6D05-4801-87D3-A5DA7565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48" y="908354"/>
            <a:ext cx="8761413" cy="706964"/>
          </a:xfrm>
        </p:spPr>
        <p:txBody>
          <a:bodyPr/>
          <a:lstStyle/>
          <a:p>
            <a:r>
              <a:rPr lang="en-GB" dirty="0"/>
              <a:t>Pollution Facts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FF335E-D72B-4EA0-84BB-09BA93F4A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2000" dirty="0"/>
              <a:t>These are some of the items that have been found in the sea:</a:t>
            </a:r>
          </a:p>
          <a:p>
            <a:r>
              <a:rPr lang="en-GB" sz="2000" dirty="0">
                <a:effectLst/>
              </a:rPr>
              <a:t>Cigarettes </a:t>
            </a:r>
          </a:p>
          <a:p>
            <a:r>
              <a:rPr lang="en-GB" sz="2000" dirty="0"/>
              <a:t>Food wrappers</a:t>
            </a:r>
          </a:p>
          <a:p>
            <a:r>
              <a:rPr lang="en-GB" sz="2000" dirty="0"/>
              <a:t>Drink bottles </a:t>
            </a:r>
          </a:p>
          <a:p>
            <a:r>
              <a:rPr lang="en-GB" sz="2000" dirty="0"/>
              <a:t>Plastic bags </a:t>
            </a:r>
          </a:p>
          <a:p>
            <a:r>
              <a:rPr lang="en-GB" sz="2000" dirty="0"/>
              <a:t>Bottle lids </a:t>
            </a:r>
          </a:p>
          <a:p>
            <a:r>
              <a:rPr lang="en-GB" sz="2000" dirty="0"/>
              <a:t>Straws</a:t>
            </a:r>
          </a:p>
          <a:p>
            <a:r>
              <a:rPr lang="en-GB" sz="2000" dirty="0"/>
              <a:t>Drink cans</a:t>
            </a:r>
          </a:p>
        </p:txBody>
      </p:sp>
    </p:spTree>
    <p:extLst>
      <p:ext uri="{BB962C8B-B14F-4D97-AF65-F5344CB8AC3E}">
        <p14:creationId xmlns:p14="http://schemas.microsoft.com/office/powerpoint/2010/main" val="23470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74FF-4D3F-459F-9A2C-0333C79E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375A-2CB7-4695-BB4D-D07595D8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/>
              <a:t>There are lots of ways to stop pollution. </a:t>
            </a:r>
          </a:p>
          <a:p>
            <a:pPr marL="0" indent="0" algn="ctr">
              <a:buNone/>
            </a:pPr>
            <a:r>
              <a:rPr lang="en-GB" sz="2800" dirty="0"/>
              <a:t>One of the main ways is recycling. </a:t>
            </a:r>
          </a:p>
          <a:p>
            <a:pPr marL="0" indent="0" algn="ctr">
              <a:buNone/>
            </a:pPr>
            <a:r>
              <a:rPr lang="en-GB" sz="2800" dirty="0"/>
              <a:t>This is a way to stop plastic and clothes from going into the ocean or into landfill by reusing these products to make new things.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45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A488-B301-4391-96EF-5BB40FBD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recycle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4B0C-2E08-4FE6-8510-A4484F91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/>
              <a:t>You can recycle bottle lids, milk bottles, yoghurt pots, plastic packaging and other plastic resources.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You can also put clothes that don’t fit any more in clothes bins that can be found in some car parks or you can give them to charity.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7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D691-F8AB-44F9-894C-D6EFB305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Recycling in 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21C9-3FA9-4F9D-A4A2-B43DA410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416629"/>
            <a:ext cx="10245012" cy="3467703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/>
              <a:t>You can help the environment too by recycling as well. Here are some ideas.</a:t>
            </a:r>
          </a:p>
          <a:p>
            <a:pPr marL="0" indent="0" algn="just">
              <a:buNone/>
            </a:pPr>
            <a:r>
              <a:rPr lang="en-GB" sz="2800" dirty="0"/>
              <a:t>Next to the year one classroom there are some recycling bins. In the morning when you come in you can bring any items to recycle, into school.</a:t>
            </a:r>
          </a:p>
          <a:p>
            <a:pPr marL="0" indent="0" algn="just">
              <a:buNone/>
            </a:pPr>
            <a:r>
              <a:rPr lang="en-GB" sz="2800" dirty="0"/>
              <a:t>Make sure you don’t put any items that can’t be recycled in the recycling bin.</a:t>
            </a:r>
          </a:p>
          <a:p>
            <a:pPr marL="0" indent="0">
              <a:buNone/>
            </a:pP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12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0FF4-1C66-40E0-A1CC-11C5F3DE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3E85-7F72-4D97-A1BA-31F9DAB8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2360905"/>
            <a:ext cx="10245012" cy="34163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800" dirty="0"/>
              <a:t>You can also recycle at home by:</a:t>
            </a:r>
          </a:p>
          <a:p>
            <a:pPr marL="0" indent="0" algn="just">
              <a:buNone/>
            </a:pPr>
            <a:r>
              <a:rPr lang="en-GB" sz="2800" dirty="0"/>
              <a:t>1. Putting all the plastic you find in your house in the recycling  bin. </a:t>
            </a:r>
          </a:p>
          <a:p>
            <a:pPr marL="0" indent="0" algn="just">
              <a:buNone/>
            </a:pPr>
            <a:r>
              <a:rPr lang="en-GB" sz="2800" dirty="0"/>
              <a:t>2. Using recyclable bags instead of plastic bags.</a:t>
            </a:r>
          </a:p>
          <a:p>
            <a:pPr marL="0" indent="0" algn="just">
              <a:buNone/>
            </a:pPr>
            <a:r>
              <a:rPr lang="en-GB" sz="2800" dirty="0"/>
              <a:t>3. Trying not to use plastic cups, plates and cutlery. Instead use paper plates and cups and wooden cutlery.</a:t>
            </a:r>
          </a:p>
          <a:p>
            <a:pPr marL="0" indent="0" algn="just">
              <a:buNone/>
            </a:pPr>
            <a:r>
              <a:rPr lang="en-GB" sz="2800" dirty="0"/>
              <a:t>4. Not buying as many plastic toys or games.</a:t>
            </a:r>
          </a:p>
        </p:txBody>
      </p:sp>
    </p:spTree>
    <p:extLst>
      <p:ext uri="{BB962C8B-B14F-4D97-AF65-F5344CB8AC3E}">
        <p14:creationId xmlns:p14="http://schemas.microsoft.com/office/powerpoint/2010/main" val="275466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AA66-063B-4FBF-9B18-3D27891E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04" y="647097"/>
            <a:ext cx="8761413" cy="706964"/>
          </a:xfrm>
        </p:spPr>
        <p:txBody>
          <a:bodyPr/>
          <a:lstStyle/>
          <a:p>
            <a:r>
              <a:rPr lang="en-GB" dirty="0"/>
              <a:t>Polluters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C238-2027-4CAD-ACAA-5589405E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16" y="2360645"/>
            <a:ext cx="9855168" cy="378520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/>
              <a:t>One of the main polluters of our rivers and seas are wet wipes. People flush them down toilets and they end up in rivers and seas.</a:t>
            </a:r>
          </a:p>
          <a:p>
            <a:pPr marL="0" indent="0" algn="just">
              <a:buNone/>
            </a:pPr>
            <a:r>
              <a:rPr lang="en-GB" sz="2800" dirty="0"/>
              <a:t>Do not flush anything down the toilet apart from toilet roll and human waste.</a:t>
            </a:r>
          </a:p>
        </p:txBody>
      </p:sp>
    </p:spTree>
    <p:extLst>
      <p:ext uri="{BB962C8B-B14F-4D97-AF65-F5344CB8AC3E}">
        <p14:creationId xmlns:p14="http://schemas.microsoft.com/office/powerpoint/2010/main" val="919898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261</TotalTime>
  <Words>316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Ways to stop pollution</vt:lpstr>
      <vt:lpstr>Pollution</vt:lpstr>
      <vt:lpstr>Pollution Facts</vt:lpstr>
      <vt:lpstr>Recycling</vt:lpstr>
      <vt:lpstr>Ways to recycle</vt:lpstr>
      <vt:lpstr>Recycling in school </vt:lpstr>
      <vt:lpstr>Recycling at home</vt:lpstr>
      <vt:lpstr>Polluters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stop pollution</dc:title>
  <dc:creator>Ila Reece</dc:creator>
  <cp:lastModifiedBy>Richard Tomlinson</cp:lastModifiedBy>
  <cp:revision>10</cp:revision>
  <dcterms:created xsi:type="dcterms:W3CDTF">2022-01-08T15:26:51Z</dcterms:created>
  <dcterms:modified xsi:type="dcterms:W3CDTF">2022-01-24T14:04:26Z</dcterms:modified>
</cp:coreProperties>
</file>