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4F8FB0AE-DCBA-484A-8DE1-F2E4943188F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399B636B-8217-4F50-964C-F43A2F705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26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304" y="4731026"/>
            <a:ext cx="11022495" cy="1358864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Plastic is destroying habitats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05"/>
            <a:ext cx="5764851" cy="40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108"/>
            <a:ext cx="10515600" cy="430005"/>
          </a:xfrm>
        </p:spPr>
        <p:txBody>
          <a:bodyPr>
            <a:normAutofit fontScale="90000"/>
          </a:bodyPr>
          <a:lstStyle/>
          <a:p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998"/>
            <a:ext cx="10233800" cy="435133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Fish are not very smart so what they see they will eat.</a:t>
            </a:r>
          </a:p>
          <a:p>
            <a:r>
              <a:rPr lang="en-GB" dirty="0" smtClean="0"/>
              <a:t>8 Million tonnes of plastic end up in the sea, ocean, lakes, rivers and ponds.</a:t>
            </a:r>
          </a:p>
          <a:p>
            <a:r>
              <a:rPr lang="en-GB" dirty="0" smtClean="0"/>
              <a:t>If we eat fish we end up eating the plastic and that wouldn`t be good for us.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3794115"/>
            <a:ext cx="4232413" cy="23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poisoning ocean creatures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Plastic waste includes straws, hangers , fishing nets, cup holders </a:t>
            </a:r>
            <a:r>
              <a:rPr lang="en-GB" smtClean="0"/>
              <a:t>and facemasks.  </a:t>
            </a:r>
            <a:r>
              <a:rPr lang="en-GB" dirty="0"/>
              <a:t>T</a:t>
            </a:r>
            <a:r>
              <a:rPr lang="en-GB" dirty="0" smtClean="0"/>
              <a:t>he wind pushes all the plastic towards the coral reefs where all the wild life is. Sharks, fish, turtles, whales, dolphins, crabs, jellyfish, seahorses and eels.</a:t>
            </a:r>
          </a:p>
          <a:p>
            <a:endParaRPr lang="en-GB" dirty="0" smtClean="0"/>
          </a:p>
          <a:p>
            <a:r>
              <a:rPr lang="en-GB" dirty="0" smtClean="0"/>
              <a:t>It’s their ocean too but we </a:t>
            </a:r>
          </a:p>
          <a:p>
            <a:pPr marL="0" indent="0">
              <a:buNone/>
            </a:pPr>
            <a:r>
              <a:rPr lang="en-GB" dirty="0" smtClean="0"/>
              <a:t>     are poisoning it.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3" y="4017024"/>
            <a:ext cx="4555434" cy="25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57</TotalTime>
  <Words>122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Corbel</vt:lpstr>
      <vt:lpstr>Depth</vt:lpstr>
      <vt:lpstr>Plastic is destroying habitats</vt:lpstr>
      <vt:lpstr>PowerPoint Presentation</vt:lpstr>
      <vt:lpstr>What is poisoning ocean creatures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is destroying habitats</dc:title>
  <dc:creator>Nick Pears</dc:creator>
  <cp:lastModifiedBy>Nick Pears</cp:lastModifiedBy>
  <cp:revision>8</cp:revision>
  <cp:lastPrinted>2022-01-16T15:37:18Z</cp:lastPrinted>
  <dcterms:created xsi:type="dcterms:W3CDTF">2022-01-16T14:38:02Z</dcterms:created>
  <dcterms:modified xsi:type="dcterms:W3CDTF">2022-01-16T15:39:28Z</dcterms:modified>
</cp:coreProperties>
</file>