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5" r:id="rId2"/>
    <p:sldId id="273" r:id="rId3"/>
    <p:sldId id="280" r:id="rId4"/>
    <p:sldId id="274" r:id="rId5"/>
    <p:sldId id="27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641"/>
    <a:srgbClr val="EBE600"/>
    <a:srgbClr val="082152"/>
    <a:srgbClr val="E5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6E3642-BB28-4FE4-A560-EF1ACE35B56A}" v="146" dt="2022-01-23T11:00:58.852"/>
  </p1510:revLst>
</p1510:revInfo>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92" autoAdjust="0"/>
  </p:normalViewPr>
  <p:slideViewPr>
    <p:cSldViewPr snapToGrid="0">
      <p:cViewPr>
        <p:scale>
          <a:sx n="67" d="100"/>
          <a:sy n="67" d="100"/>
        </p:scale>
        <p:origin x="644" y="44"/>
      </p:cViewPr>
      <p:guideLst>
        <p:guide pos="3840"/>
        <p:guide orient="horz" pos="2160"/>
      </p:guideLst>
    </p:cSldViewPr>
  </p:slideViewPr>
  <p:outlineViewPr>
    <p:cViewPr>
      <p:scale>
        <a:sx n="33" d="100"/>
        <a:sy n="33" d="100"/>
      </p:scale>
      <p:origin x="0" y="-12"/>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1/24/2022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1/24/2022</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Sun rising over grassy hil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dirty="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dirty="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4"/>
          <p:cNvSpPr>
            <a:spLocks noGrp="1"/>
          </p:cNvSpPr>
          <p:nvPr>
            <p:ph type="ftr" sz="quarter" idx="11"/>
          </p:nvPr>
        </p:nvSpPr>
        <p:spPr/>
        <p:txBody>
          <a:bodyPr/>
          <a:lstStyle/>
          <a:p>
            <a:endParaRPr dirty="0"/>
          </a:p>
        </p:txBody>
      </p:sp>
      <p:sp>
        <p:nvSpPr>
          <p:cNvPr id="5" name="Date Placeholder 5"/>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1/24/2022</a:t>
            </a:fld>
            <a:endParaRP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dirty="0"/>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dirty="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p:cNvSpPr>
            <a:spLocks noGrp="1"/>
          </p:cNvSpPr>
          <p:nvPr>
            <p:ph type="ftr" sz="quarter" idx="11"/>
          </p:nvPr>
        </p:nvSpPr>
        <p:spPr/>
        <p:txBody>
          <a:bodyPr/>
          <a:lstStyle/>
          <a:p>
            <a:endParaRPr dirty="0"/>
          </a:p>
        </p:txBody>
      </p:sp>
      <p:sp>
        <p:nvSpPr>
          <p:cNvPr id="5" name="Date Placeholder 5"/>
          <p:cNvSpPr>
            <a:spLocks noGrp="1"/>
          </p:cNvSpPr>
          <p:nvPr>
            <p:ph type="dt" sz="half" idx="10"/>
          </p:nvPr>
        </p:nvSpPr>
        <p:spPr/>
        <p:txBody>
          <a:bodyPr/>
          <a:lstStyle/>
          <a:p>
            <a:fld id="{9E583DDF-CA54-461A-A486-592D2374C532}" type="datetimeFigureOut">
              <a:rPr lang="en-US"/>
              <a:t>1/24/2022</a:t>
            </a:fld>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3"/>
          <p:cNvSpPr>
            <a:spLocks noGrp="1"/>
          </p:cNvSpPr>
          <p:nvPr>
            <p:ph type="ftr" sz="quarter" idx="11"/>
          </p:nvPr>
        </p:nvSpPr>
        <p:spPr/>
        <p:txBody>
          <a:bodyPr/>
          <a:lstStyle/>
          <a:p>
            <a:endParaRPr dirty="0"/>
          </a:p>
        </p:txBody>
      </p:sp>
      <p:sp>
        <p:nvSpPr>
          <p:cNvPr id="4" name="Date Placeholder 4"/>
          <p:cNvSpPr>
            <a:spLocks noGrp="1"/>
          </p:cNvSpPr>
          <p:nvPr>
            <p:ph type="dt" sz="half" idx="10"/>
          </p:nvPr>
        </p:nvSpPr>
        <p:spPr/>
        <p:txBody>
          <a:bodyPr/>
          <a:lstStyle/>
          <a:p>
            <a:fld id="{9E583DDF-CA54-461A-A486-592D2374C532}" type="datetimeFigureOut">
              <a:rPr lang="en-US"/>
              <a:t>1/24/2022</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3"/>
          <p:cNvSpPr>
            <a:spLocks noGrp="1"/>
          </p:cNvSpPr>
          <p:nvPr>
            <p:ph type="ftr" sz="quarter" idx="11"/>
          </p:nvPr>
        </p:nvSpPr>
        <p:spPr/>
        <p:txBody>
          <a:bodyPr/>
          <a:lstStyle/>
          <a:p>
            <a:endParaRPr dirty="0"/>
          </a:p>
        </p:txBody>
      </p:sp>
      <p:sp>
        <p:nvSpPr>
          <p:cNvPr id="4" name="Date Placeholder 4"/>
          <p:cNvSpPr>
            <a:spLocks noGrp="1"/>
          </p:cNvSpPr>
          <p:nvPr>
            <p:ph type="dt" sz="half" idx="10"/>
          </p:nvPr>
        </p:nvSpPr>
        <p:spPr/>
        <p:txBody>
          <a:bodyPr/>
          <a:lstStyle/>
          <a:p>
            <a:fld id="{9E583DDF-CA54-461A-A486-592D2374C532}" type="datetimeFigureOut">
              <a:rPr lang="en-US"/>
              <a:t>1/24/2022</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3"/>
          <p:cNvSpPr>
            <a:spLocks noGrp="1"/>
          </p:cNvSpPr>
          <p:nvPr>
            <p:ph type="ftr" sz="quarter" idx="11"/>
          </p:nvPr>
        </p:nvSpPr>
        <p:spPr/>
        <p:txBody>
          <a:bodyPr/>
          <a:lstStyle/>
          <a:p>
            <a:endParaRPr dirty="0"/>
          </a:p>
        </p:txBody>
      </p:sp>
      <p:sp>
        <p:nvSpPr>
          <p:cNvPr id="4" name="Date Placeholder 4"/>
          <p:cNvSpPr>
            <a:spLocks noGrp="1"/>
          </p:cNvSpPr>
          <p:nvPr>
            <p:ph type="dt" sz="half" idx="10"/>
          </p:nvPr>
        </p:nvSpPr>
        <p:spPr/>
        <p:txBody>
          <a:bodyPr/>
          <a:lstStyle/>
          <a:p>
            <a:fld id="{9E583DDF-CA54-461A-A486-592D2374C532}" type="datetimeFigureOut">
              <a:rPr lang="en-US"/>
              <a:t>1/24/2022</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7" name="Rectangle 1"/>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dirty="0">
              <a:ln>
                <a:noFill/>
              </a:ln>
              <a:solidFill>
                <a:prstClr val="white"/>
              </a:solidFill>
              <a:effectLst/>
              <a:uLnTx/>
              <a:uFillTx/>
              <a:latin typeface="Euphemia"/>
            </a:endParaRPr>
          </a:p>
        </p:txBody>
      </p:sp>
      <p:sp>
        <p:nvSpPr>
          <p:cNvPr id="8" name="Rectangle 2"/>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n-US"/>
              <a:t>Click to edit Master title style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3"/>
          <p:cNvSpPr>
            <a:spLocks noGrp="1"/>
          </p:cNvSpPr>
          <p:nvPr>
            <p:ph type="ftr" sz="quarter" idx="11"/>
          </p:nvPr>
        </p:nvSpPr>
        <p:spPr/>
        <p:txBody>
          <a:bodyPr/>
          <a:lstStyle/>
          <a:p>
            <a:endParaRPr dirty="0"/>
          </a:p>
        </p:txBody>
      </p:sp>
      <p:sp>
        <p:nvSpPr>
          <p:cNvPr id="4" name="Date Placeholder 4"/>
          <p:cNvSpPr>
            <a:spLocks noGrp="1"/>
          </p:cNvSpPr>
          <p:nvPr>
            <p:ph type="dt" sz="half" idx="10"/>
          </p:nvPr>
        </p:nvSpPr>
        <p:spPr/>
        <p:txBody>
          <a:bodyPr/>
          <a:lstStyle/>
          <a:p>
            <a:fld id="{9E583DDF-CA54-461A-A486-592D2374C532}" type="datetimeFigureOut">
              <a:rPr lang="en-US"/>
              <a:t>1/24/2022</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lternate 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3"/>
          <p:cNvSpPr>
            <a:spLocks noGrp="1"/>
          </p:cNvSpPr>
          <p:nvPr>
            <p:ph type="ftr" sz="quarter" idx="11"/>
          </p:nvPr>
        </p:nvSpPr>
        <p:spPr/>
        <p:txBody>
          <a:bodyPr/>
          <a:lstStyle>
            <a:lvl1pPr>
              <a:defRPr>
                <a:solidFill>
                  <a:schemeClr val="tx2"/>
                </a:solidFill>
              </a:defRPr>
            </a:lvl1pPr>
          </a:lstStyle>
          <a:p>
            <a:endParaRPr dirty="0"/>
          </a:p>
        </p:txBody>
      </p:sp>
      <p:sp>
        <p:nvSpPr>
          <p:cNvPr id="4"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1/24/2022</a:t>
            </a:fld>
            <a:endParaRPr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dirty="0"/>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4"/>
          <p:cNvSpPr>
            <a:spLocks noGrp="1"/>
          </p:cNvSpPr>
          <p:nvPr>
            <p:ph type="ftr" sz="quarter" idx="11"/>
          </p:nvPr>
        </p:nvSpPr>
        <p:spPr/>
        <p:txBody>
          <a:bodyPr/>
          <a:lstStyle/>
          <a:p>
            <a:endParaRPr dirty="0"/>
          </a:p>
        </p:txBody>
      </p:sp>
      <p:sp>
        <p:nvSpPr>
          <p:cNvPr id="5" name="Date Placeholder 5"/>
          <p:cNvSpPr>
            <a:spLocks noGrp="1"/>
          </p:cNvSpPr>
          <p:nvPr>
            <p:ph type="dt" sz="half" idx="10"/>
          </p:nvPr>
        </p:nvSpPr>
        <p:spPr/>
        <p:txBody>
          <a:bodyPr/>
          <a:lstStyle/>
          <a:p>
            <a:fld id="{9DD7D43D-6574-4C7B-808D-C6C12215A4D4}" type="datetimeFigureOut">
              <a:rPr lang="en-US"/>
              <a:t>1/24/2022</a:t>
            </a:fld>
            <a:endParaRPr dirty="0"/>
          </a:p>
        </p:txBody>
      </p:sp>
      <p:sp>
        <p:nvSpPr>
          <p:cNvPr id="7" name="Slide Number Placeholder 6"/>
          <p:cNvSpPr>
            <a:spLocks noGrp="1"/>
          </p:cNvSpPr>
          <p:nvPr>
            <p:ph type="sldNum" sz="quarter" idx="12"/>
          </p:nvPr>
        </p:nvSpPr>
        <p:spPr/>
        <p:txBody>
          <a:bodyPr/>
          <a:lstStyle/>
          <a:p>
            <a:fld id="{A0ECE5F2-81AA-4605-B028-6FBA391056AF}" type="slidenum">
              <a:rPr/>
              <a:t>‹#›</a:t>
            </a:fld>
            <a:endParaRPr dirty="0"/>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6"/>
          <p:cNvSpPr>
            <a:spLocks noGrp="1"/>
          </p:cNvSpPr>
          <p:nvPr>
            <p:ph type="ftr" sz="quarter" idx="11"/>
          </p:nvPr>
        </p:nvSpPr>
        <p:spPr/>
        <p:txBody>
          <a:bodyPr/>
          <a:lstStyle/>
          <a:p>
            <a:endParaRPr dirty="0"/>
          </a:p>
        </p:txBody>
      </p:sp>
      <p:sp>
        <p:nvSpPr>
          <p:cNvPr id="7" name="Date Placeholder 7"/>
          <p:cNvSpPr>
            <a:spLocks noGrp="1"/>
          </p:cNvSpPr>
          <p:nvPr>
            <p:ph type="dt" sz="half" idx="10"/>
          </p:nvPr>
        </p:nvSpPr>
        <p:spPr/>
        <p:txBody>
          <a:bodyPr/>
          <a:lstStyle/>
          <a:p>
            <a:fld id="{9E583DDF-CA54-461A-A486-592D2374C532}" type="datetimeFigureOut">
              <a:rPr lang="en-US"/>
              <a:t>1/24/2022</a:t>
            </a:fld>
            <a:endParaRPr dirty="0"/>
          </a:p>
        </p:txBody>
      </p:sp>
      <p:sp>
        <p:nvSpPr>
          <p:cNvPr id="9" name="Slide Number Placeholder 8"/>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2"/>
          <p:cNvSpPr>
            <a:spLocks noGrp="1"/>
          </p:cNvSpPr>
          <p:nvPr>
            <p:ph type="ftr" sz="quarter" idx="11"/>
          </p:nvPr>
        </p:nvSpPr>
        <p:spPr/>
        <p:txBody>
          <a:bodyPr/>
          <a:lstStyle/>
          <a:p>
            <a:endParaRPr dirty="0"/>
          </a:p>
        </p:txBody>
      </p:sp>
      <p:sp>
        <p:nvSpPr>
          <p:cNvPr id="3" name="Date Placeholder 3"/>
          <p:cNvSpPr>
            <a:spLocks noGrp="1"/>
          </p:cNvSpPr>
          <p:nvPr>
            <p:ph type="dt" sz="half" idx="10"/>
          </p:nvPr>
        </p:nvSpPr>
        <p:spPr/>
        <p:txBody>
          <a:bodyPr/>
          <a:lstStyle/>
          <a:p>
            <a:fld id="{9E583DDF-CA54-461A-A486-592D2374C532}" type="datetimeFigureOut">
              <a:rPr lang="en-US"/>
              <a:t>1/24/2022</a:t>
            </a:fld>
            <a:endParaRPr dirty="0"/>
          </a:p>
        </p:txBody>
      </p:sp>
      <p:sp>
        <p:nvSpPr>
          <p:cNvPr id="5" name="Slide Number Placeholder 4"/>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1"/>
          <p:cNvSpPr>
            <a:spLocks noGrp="1"/>
          </p:cNvSpPr>
          <p:nvPr>
            <p:ph type="ftr" sz="quarter" idx="11"/>
          </p:nvPr>
        </p:nvSpPr>
        <p:spPr/>
        <p:txBody>
          <a:bodyPr/>
          <a:lstStyle>
            <a:lvl1pPr>
              <a:defRPr>
                <a:solidFill>
                  <a:schemeClr val="tx2"/>
                </a:solidFill>
              </a:defRPr>
            </a:lvl1pPr>
          </a:lstStyle>
          <a:p>
            <a:endParaRPr dirty="0"/>
          </a:p>
        </p:txBody>
      </p:sp>
      <p:sp>
        <p:nvSpPr>
          <p:cNvPr id="2" name="Date Placeholder 2"/>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1/24/2022</a:t>
            </a:fld>
            <a:endParaRPr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n-US"/>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4"/>
          <p:cNvSpPr>
            <a:spLocks noGrp="1"/>
          </p:cNvSpPr>
          <p:nvPr>
            <p:ph type="ftr" sz="quarter" idx="11"/>
          </p:nvPr>
        </p:nvSpPr>
        <p:spPr/>
        <p:txBody>
          <a:bodyPr/>
          <a:lstStyle/>
          <a:p>
            <a:endParaRPr dirty="0"/>
          </a:p>
        </p:txBody>
      </p:sp>
      <p:sp>
        <p:nvSpPr>
          <p:cNvPr id="5" name="Date Placeholder 5"/>
          <p:cNvSpPr>
            <a:spLocks noGrp="1"/>
          </p:cNvSpPr>
          <p:nvPr>
            <p:ph type="dt" sz="half" idx="10"/>
          </p:nvPr>
        </p:nvSpPr>
        <p:spPr/>
        <p:txBody>
          <a:bodyPr/>
          <a:lstStyle/>
          <a:p>
            <a:fld id="{9E583DDF-CA54-461A-A486-592D2374C532}" type="datetimeFigureOut">
              <a:rPr lang="en-US"/>
              <a:t>1/24/2022</a:t>
            </a:fld>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Rectangle 3"/>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dirty="0">
              <a:ln>
                <a:noFill/>
              </a:ln>
              <a:solidFill>
                <a:prstClr val="white"/>
              </a:solidFill>
              <a:effectLst/>
              <a:uLnTx/>
              <a:uFillTx/>
              <a:latin typeface="Euphemia"/>
            </a:endParaRPr>
          </a:p>
        </p:txBody>
      </p:sp>
      <p:sp>
        <p:nvSpPr>
          <p:cNvPr id="5" name="Footer Placeholder 4"/>
          <p:cNvSpPr>
            <a:spLocks noGrp="1"/>
          </p:cNvSpPr>
          <p:nvPr>
            <p:ph type="ftr" sz="quarter" idx="3"/>
          </p:nvPr>
        </p:nvSpPr>
        <p:spPr>
          <a:xfrm>
            <a:off x="1341120" y="6614494"/>
            <a:ext cx="7159752" cy="237744"/>
          </a:xfrm>
          <a:prstGeom prst="rect">
            <a:avLst/>
          </a:prstGeom>
        </p:spPr>
        <p:txBody>
          <a:bodyPr vert="horz" lIns="91440" tIns="45720" rIns="91440" bIns="45720" rtlCol="0" anchor="ctr"/>
          <a:lstStyle>
            <a:lvl1pPr algn="l">
              <a:defRPr sz="1100" cap="all" baseline="0">
                <a:solidFill>
                  <a:schemeClr val="bg2"/>
                </a:solidFill>
              </a:defRPr>
            </a:lvl1pPr>
          </a:lstStyle>
          <a:p>
            <a:endParaRPr lang="en-US" dirty="0"/>
          </a:p>
        </p:txBody>
      </p:sp>
      <p:sp>
        <p:nvSpPr>
          <p:cNvPr id="8" name="Rectangle 5"/>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p>
        </p:txBody>
      </p:sp>
      <p:sp>
        <p:nvSpPr>
          <p:cNvPr id="4" name="Date Placeholder 6"/>
          <p:cNvSpPr>
            <a:spLocks noGrp="1"/>
          </p:cNvSpPr>
          <p:nvPr>
            <p:ph type="dt" sz="half" idx="2"/>
          </p:nvPr>
        </p:nvSpPr>
        <p:spPr>
          <a:xfrm>
            <a:off x="8875776" y="6614494"/>
            <a:ext cx="960120" cy="237744"/>
          </a:xfrm>
          <a:prstGeom prst="rect">
            <a:avLst/>
          </a:prstGeom>
        </p:spPr>
        <p:txBody>
          <a:bodyPr vert="horz" lIns="91440" tIns="45720" rIns="91440" bIns="45720" rtlCol="0" anchor="ctr"/>
          <a:lstStyle>
            <a:lvl1pPr algn="r">
              <a:defRPr sz="1100">
                <a:solidFill>
                  <a:schemeClr val="bg2"/>
                </a:solidFill>
              </a:defRPr>
            </a:lvl1pPr>
          </a:lstStyle>
          <a:p>
            <a:fld id="{9E583DDF-CA54-461A-A486-592D2374C532}" type="datetimeFigureOut">
              <a:rPr lang="en-US" smtClean="0"/>
              <a:pPr/>
              <a:t>1/24/2022</a:t>
            </a:fld>
            <a:endParaRPr lang="en-US" dirty="0"/>
          </a:p>
        </p:txBody>
      </p:sp>
      <p:sp>
        <p:nvSpPr>
          <p:cNvPr id="6" name="Slide Number Placeholder 7"/>
          <p:cNvSpPr>
            <a:spLocks noGrp="1"/>
          </p:cNvSpPr>
          <p:nvPr>
            <p:ph type="sldNum" sz="quarter" idx="4"/>
          </p:nvPr>
        </p:nvSpPr>
        <p:spPr>
          <a:xfrm>
            <a:off x="10210800" y="6614494"/>
            <a:ext cx="640080" cy="237744"/>
          </a:xfrm>
          <a:prstGeom prst="rect">
            <a:avLst/>
          </a:prstGeom>
        </p:spPr>
        <p:txBody>
          <a:bodyPr vert="horz" lIns="91440" tIns="45720" rIns="91440" bIns="45720" rtlCol="0" anchor="ctr"/>
          <a:lstStyle>
            <a:lvl1pPr algn="r">
              <a:defRPr sz="1100">
                <a:solidFill>
                  <a:schemeClr val="bg2"/>
                </a:solidFill>
              </a:defRPr>
            </a:lvl1pPr>
          </a:lstStyle>
          <a:p>
            <a:fld id="{CA8D9AD5-F248-4919-864A-CFD76CC027D6}" type="slidenum">
              <a:rPr lang="en-US" smtClean="0"/>
              <a:pPr/>
              <a:t>‹#›</a:t>
            </a:fld>
            <a:endParaRPr lang="en-US"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100000"/>
        <a:buFont typeface="Arial" pitchFamily="34" charset="0"/>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100000"/>
        <a:buFont typeface="Arial" pitchFamily="34" charset="0"/>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100000"/>
        <a:buFont typeface="Arial" pitchFamily="34" charset="0"/>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80000hours.org/problem-profiles/climate-change/" TargetMode="External"/><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australiansolarquotes.com.au/2015/02/11/greenhouse-gas-emissions/" TargetMode="External"/><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pikist.com/free-photo-sxglo"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B050"/>
                </a:solidFill>
              </a:rPr>
              <a:t>Climate Change</a:t>
            </a:r>
          </a:p>
        </p:txBody>
      </p:sp>
      <p:sp>
        <p:nvSpPr>
          <p:cNvPr id="5" name="Subtitle 4">
            <a:extLst>
              <a:ext uri="{FF2B5EF4-FFF2-40B4-BE49-F238E27FC236}">
                <a16:creationId xmlns:a16="http://schemas.microsoft.com/office/drawing/2014/main" id="{197D8791-2BB2-4EDC-A6DE-E5DFE0C56AD1}"/>
              </a:ext>
            </a:extLst>
          </p:cNvPr>
          <p:cNvSpPr>
            <a:spLocks noGrp="1"/>
          </p:cNvSpPr>
          <p:nvPr>
            <p:ph type="subTitle" idx="1"/>
          </p:nvPr>
        </p:nvSpPr>
        <p:spPr/>
        <p:txBody>
          <a:bodyPr/>
          <a:lstStyle/>
          <a:p>
            <a:r>
              <a:rPr lang="en-GB" b="1" dirty="0">
                <a:solidFill>
                  <a:srgbClr val="FF0000"/>
                </a:solidFill>
              </a:rPr>
              <a:t>The effects of climate change on the world</a:t>
            </a:r>
          </a:p>
          <a:p>
            <a:r>
              <a:rPr lang="en-GB" b="1" dirty="0">
                <a:solidFill>
                  <a:srgbClr val="FF0000"/>
                </a:solidFill>
              </a:rPr>
              <a:t>Made by </a:t>
            </a:r>
            <a:r>
              <a:rPr lang="en-GB" b="1" dirty="0">
                <a:solidFill>
                  <a:srgbClr val="7030A0"/>
                </a:solidFill>
              </a:rPr>
              <a:t>Noah M</a:t>
            </a:r>
          </a:p>
        </p:txBody>
      </p:sp>
    </p:spTree>
    <p:extLst>
      <p:ext uri="{BB962C8B-B14F-4D97-AF65-F5344CB8AC3E}">
        <p14:creationId xmlns:p14="http://schemas.microsoft.com/office/powerpoint/2010/main" val="27988093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anim calcmode="lin" valueType="num">
                                      <p:cBhvr>
                                        <p:cTn id="1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1341120" y="467360"/>
            <a:ext cx="9509760" cy="1233424"/>
          </a:xfrm>
        </p:spPr>
        <p:txBody>
          <a:bodyPr anchor="b">
            <a:normAutofit/>
          </a:bodyPr>
          <a:lstStyle/>
          <a:p>
            <a:pPr algn="ctr"/>
            <a:r>
              <a:rPr lang="en-US" sz="4400" dirty="0"/>
              <a:t>What is climate </a:t>
            </a:r>
            <a:r>
              <a:rPr lang="en-US" sz="4400" dirty="0">
                <a:solidFill>
                  <a:schemeClr val="tx1"/>
                </a:solidFill>
              </a:rPr>
              <a:t>change</a:t>
            </a:r>
            <a:r>
              <a:rPr lang="en-US" sz="4400" dirty="0"/>
              <a:t>?</a:t>
            </a:r>
          </a:p>
        </p:txBody>
      </p:sp>
      <p:sp>
        <p:nvSpPr>
          <p:cNvPr id="26" name="Content Placeholder 2"/>
          <p:cNvSpPr>
            <a:spLocks noGrp="1"/>
          </p:cNvSpPr>
          <p:nvPr>
            <p:ph sz="half" idx="1"/>
          </p:nvPr>
        </p:nvSpPr>
        <p:spPr>
          <a:xfrm>
            <a:off x="1341120" y="1901952"/>
            <a:ext cx="4572000" cy="4123944"/>
          </a:xfrm>
        </p:spPr>
        <p:txBody>
          <a:bodyPr>
            <a:normAutofit/>
          </a:bodyPr>
          <a:lstStyle/>
          <a:p>
            <a:r>
              <a:rPr lang="en-GB" sz="2200" b="1" i="0" dirty="0">
                <a:solidFill>
                  <a:srgbClr val="00B0F0"/>
                </a:solidFill>
                <a:effectLst/>
              </a:rPr>
              <a:t>Climate change </a:t>
            </a:r>
            <a:r>
              <a:rPr lang="en-GB" sz="2200" b="1" i="0" dirty="0">
                <a:effectLst/>
              </a:rPr>
              <a:t>describes a change in the </a:t>
            </a:r>
            <a:r>
              <a:rPr lang="en-GB" sz="2200" b="1" i="0" dirty="0">
                <a:solidFill>
                  <a:srgbClr val="DFB641"/>
                </a:solidFill>
                <a:effectLst/>
              </a:rPr>
              <a:t>average conditions</a:t>
            </a:r>
            <a:r>
              <a:rPr lang="en-GB" sz="2200" b="1" i="0" dirty="0">
                <a:effectLst/>
              </a:rPr>
              <a:t> such as </a:t>
            </a:r>
            <a:r>
              <a:rPr lang="en-GB" sz="2200" b="1" i="0" dirty="0">
                <a:solidFill>
                  <a:srgbClr val="FF0000"/>
                </a:solidFill>
                <a:effectLst/>
              </a:rPr>
              <a:t>temperature</a:t>
            </a:r>
            <a:r>
              <a:rPr lang="en-GB" sz="2200" b="1" i="0" dirty="0">
                <a:effectLst/>
              </a:rPr>
              <a:t> and </a:t>
            </a:r>
            <a:r>
              <a:rPr lang="en-GB" sz="2200" b="1" i="0" dirty="0">
                <a:solidFill>
                  <a:srgbClr val="00B0F0"/>
                </a:solidFill>
                <a:effectLst/>
              </a:rPr>
              <a:t>rainfall</a:t>
            </a:r>
            <a:r>
              <a:rPr lang="en-GB" sz="2200" b="1" i="0" dirty="0">
                <a:effectLst/>
              </a:rPr>
              <a:t>.</a:t>
            </a:r>
          </a:p>
          <a:p>
            <a:r>
              <a:rPr lang="en-GB" sz="2200" b="1" i="0" dirty="0">
                <a:effectLst/>
              </a:rPr>
              <a:t>Global climate change refers to the average </a:t>
            </a:r>
            <a:r>
              <a:rPr lang="en-GB" sz="2200" b="1" i="0" dirty="0">
                <a:solidFill>
                  <a:srgbClr val="FF0000"/>
                </a:solidFill>
                <a:effectLst/>
              </a:rPr>
              <a:t>long term</a:t>
            </a:r>
            <a:r>
              <a:rPr lang="en-GB" sz="2200" b="1" i="0" dirty="0">
                <a:effectLst/>
              </a:rPr>
              <a:t> changes over the entire Earth like </a:t>
            </a:r>
            <a:r>
              <a:rPr lang="en-GB" sz="2200" b="1" i="0" dirty="0">
                <a:solidFill>
                  <a:srgbClr val="FF0000"/>
                </a:solidFill>
                <a:effectLst/>
              </a:rPr>
              <a:t>hotter temperatures </a:t>
            </a:r>
            <a:r>
              <a:rPr lang="en-GB" sz="2200" b="1" i="0" dirty="0">
                <a:effectLst/>
              </a:rPr>
              <a:t>and changes in rain it also has other effects such as higher </a:t>
            </a:r>
            <a:r>
              <a:rPr lang="en-GB" sz="2200" b="1" i="0" dirty="0">
                <a:solidFill>
                  <a:srgbClr val="FF0000"/>
                </a:solidFill>
                <a:effectLst/>
              </a:rPr>
              <a:t>sea</a:t>
            </a:r>
            <a:r>
              <a:rPr lang="en-GB" sz="2200" b="1" i="0" dirty="0">
                <a:effectLst/>
              </a:rPr>
              <a:t> levels and </a:t>
            </a:r>
            <a:r>
              <a:rPr lang="en-GB" sz="2200" b="1" i="0" dirty="0">
                <a:solidFill>
                  <a:srgbClr val="00B0F0"/>
                </a:solidFill>
                <a:effectLst/>
              </a:rPr>
              <a:t>shrinking glaciers.</a:t>
            </a:r>
          </a:p>
          <a:p>
            <a:endParaRPr lang="en-GB" b="0" i="0" dirty="0">
              <a:effectLst/>
            </a:endParaRPr>
          </a:p>
        </p:txBody>
      </p:sp>
      <p:pic>
        <p:nvPicPr>
          <p:cNvPr id="21" name="Picture 20" descr="A picture containing text, jellyfish&#10;&#10;Description automatically generated">
            <a:extLst>
              <a:ext uri="{FF2B5EF4-FFF2-40B4-BE49-F238E27FC236}">
                <a16:creationId xmlns:a16="http://schemas.microsoft.com/office/drawing/2014/main" id="{EFA1CB14-61F0-4954-AB9A-D85BE1E9043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292735" y="1901952"/>
            <a:ext cx="4544290" cy="4123944"/>
          </a:xfrm>
          <a:prstGeom prst="rect">
            <a:avLst/>
          </a:prstGeom>
          <a:noFill/>
        </p:spPr>
      </p:pic>
    </p:spTree>
    <p:extLst>
      <p:ext uri="{BB962C8B-B14F-4D97-AF65-F5344CB8AC3E}">
        <p14:creationId xmlns:p14="http://schemas.microsoft.com/office/powerpoint/2010/main" val="149595506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1000"/>
                                        <p:tgtEl>
                                          <p:spTgt spid="26">
                                            <p:txEl>
                                              <p:pRg st="0" end="0"/>
                                            </p:txEl>
                                          </p:spTgt>
                                        </p:tgtEl>
                                      </p:cBhvr>
                                    </p:animEffect>
                                    <p:anim calcmode="lin" valueType="num">
                                      <p:cBhvr>
                                        <p:cTn id="15"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6">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6">
                                            <p:txEl>
                                              <p:pRg st="1" end="1"/>
                                            </p:txEl>
                                          </p:spTgt>
                                        </p:tgtEl>
                                        <p:attrNameLst>
                                          <p:attrName>style.visibility</p:attrName>
                                        </p:attrNameLst>
                                      </p:cBhvr>
                                      <p:to>
                                        <p:strVal val="visible"/>
                                      </p:to>
                                    </p:set>
                                    <p:animEffect transition="in" filter="fade">
                                      <p:cBhvr>
                                        <p:cTn id="19" dur="1000"/>
                                        <p:tgtEl>
                                          <p:spTgt spid="26">
                                            <p:txEl>
                                              <p:pRg st="1" end="1"/>
                                            </p:txEl>
                                          </p:spTgt>
                                        </p:tgtEl>
                                      </p:cBhvr>
                                    </p:animEffect>
                                    <p:anim calcmode="lin" valueType="num">
                                      <p:cBhvr>
                                        <p:cTn id="20" dur="1000" fill="hold"/>
                                        <p:tgtEl>
                                          <p:spTgt spid="26">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sky, smoke, outdoor, clouds&#10;&#10;Description automatically generated">
            <a:extLst>
              <a:ext uri="{FF2B5EF4-FFF2-40B4-BE49-F238E27FC236}">
                <a16:creationId xmlns:a16="http://schemas.microsoft.com/office/drawing/2014/main" id="{8BDF9B74-8800-4557-A65A-8408A65CA39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755" y="0"/>
            <a:ext cx="12659360" cy="6858000"/>
          </a:xfrm>
          <a:prstGeom prst="rect">
            <a:avLst/>
          </a:prstGeom>
        </p:spPr>
      </p:pic>
      <p:sp>
        <p:nvSpPr>
          <p:cNvPr id="2" name="Title 1">
            <a:extLst>
              <a:ext uri="{FF2B5EF4-FFF2-40B4-BE49-F238E27FC236}">
                <a16:creationId xmlns:a16="http://schemas.microsoft.com/office/drawing/2014/main" id="{1CFC8D1D-2174-4A89-8D57-2D12C2F960C9}"/>
              </a:ext>
            </a:extLst>
          </p:cNvPr>
          <p:cNvSpPr>
            <a:spLocks noGrp="1"/>
          </p:cNvSpPr>
          <p:nvPr>
            <p:ph type="title"/>
          </p:nvPr>
        </p:nvSpPr>
        <p:spPr/>
        <p:txBody>
          <a:bodyPr>
            <a:normAutofit/>
          </a:bodyPr>
          <a:lstStyle/>
          <a:p>
            <a:pPr algn="ctr"/>
            <a:r>
              <a:rPr lang="en-GB" sz="4800" dirty="0"/>
              <a:t>  </a:t>
            </a:r>
            <a:r>
              <a:rPr lang="en-GB" sz="4800" dirty="0">
                <a:solidFill>
                  <a:srgbClr val="92D050"/>
                </a:solidFill>
                <a:highlight>
                  <a:srgbClr val="008000"/>
                </a:highlight>
              </a:rPr>
              <a:t>What is a green house gas?</a:t>
            </a:r>
          </a:p>
        </p:txBody>
      </p:sp>
      <p:sp>
        <p:nvSpPr>
          <p:cNvPr id="3" name="Content Placeholder 2">
            <a:extLst>
              <a:ext uri="{FF2B5EF4-FFF2-40B4-BE49-F238E27FC236}">
                <a16:creationId xmlns:a16="http://schemas.microsoft.com/office/drawing/2014/main" id="{18D43931-9761-4E33-AF79-E820785E0115}"/>
              </a:ext>
            </a:extLst>
          </p:cNvPr>
          <p:cNvSpPr>
            <a:spLocks noGrp="1"/>
          </p:cNvSpPr>
          <p:nvPr>
            <p:ph sz="half" idx="1"/>
          </p:nvPr>
        </p:nvSpPr>
        <p:spPr>
          <a:xfrm>
            <a:off x="1341119" y="1901952"/>
            <a:ext cx="9509760" cy="2536698"/>
          </a:xfrm>
        </p:spPr>
        <p:txBody>
          <a:bodyPr>
            <a:normAutofit fontScale="92500" lnSpcReduction="20000"/>
          </a:bodyPr>
          <a:lstStyle/>
          <a:p>
            <a:r>
              <a:rPr lang="en-GB" sz="2600" dirty="0">
                <a:solidFill>
                  <a:schemeClr val="tx2">
                    <a:lumMod val="50000"/>
                  </a:schemeClr>
                </a:solidFill>
                <a:highlight>
                  <a:srgbClr val="00FF00"/>
                </a:highlight>
                <a:latin typeface="Arial" panose="020B0604020202020204" pitchFamily="34" charset="0"/>
              </a:rPr>
              <a:t>When heat goes into the Earth’s atmosphere it can’t escape from the atmosphere because the greenhouse gases are creating a wall that the heat can enter but can’t leave and because of this the world heats up. This is called ‘global warming’. </a:t>
            </a:r>
          </a:p>
          <a:p>
            <a:endParaRPr lang="en-GB" sz="2600" dirty="0">
              <a:solidFill>
                <a:schemeClr val="tx2">
                  <a:lumMod val="50000"/>
                </a:schemeClr>
              </a:solidFill>
              <a:highlight>
                <a:srgbClr val="00FF00"/>
              </a:highlight>
              <a:latin typeface="Arial" panose="020B0604020202020204" pitchFamily="34" charset="0"/>
            </a:endParaRPr>
          </a:p>
          <a:p>
            <a:r>
              <a:rPr lang="en-GB" sz="2600" dirty="0">
                <a:highlight>
                  <a:srgbClr val="00FF00"/>
                </a:highlight>
              </a:rPr>
              <a:t>Some green house gases includes </a:t>
            </a:r>
            <a:r>
              <a:rPr lang="en-GB" sz="2600" dirty="0">
                <a:solidFill>
                  <a:srgbClr val="00B0F0"/>
                </a:solidFill>
                <a:highlight>
                  <a:srgbClr val="00FF00"/>
                </a:highlight>
              </a:rPr>
              <a:t>water vapor</a:t>
            </a:r>
            <a:r>
              <a:rPr lang="en-GB" sz="2600" dirty="0">
                <a:solidFill>
                  <a:schemeClr val="bg2">
                    <a:lumMod val="50000"/>
                  </a:schemeClr>
                </a:solidFill>
                <a:highlight>
                  <a:srgbClr val="00FF00"/>
                </a:highlight>
              </a:rPr>
              <a:t>, carbon dioxide, Methane, Ozone, Nitrous oxide and </a:t>
            </a:r>
            <a:r>
              <a:rPr lang="en-GB" sz="2600" b="1" i="0" dirty="0">
                <a:solidFill>
                  <a:schemeClr val="tx2">
                    <a:lumMod val="50000"/>
                  </a:schemeClr>
                </a:solidFill>
                <a:effectLst/>
                <a:highlight>
                  <a:srgbClr val="00FF00"/>
                </a:highlight>
                <a:latin typeface="Arial" panose="020B0604020202020204" pitchFamily="34" charset="0"/>
              </a:rPr>
              <a:t>Chlorofluorocarbons. </a:t>
            </a:r>
            <a:endParaRPr lang="en-GB" sz="2600" b="1" dirty="0">
              <a:solidFill>
                <a:schemeClr val="tx2">
                  <a:lumMod val="50000"/>
                </a:schemeClr>
              </a:solidFill>
              <a:latin typeface="Arial" panose="020B0604020202020204" pitchFamily="34" charset="0"/>
            </a:endParaRPr>
          </a:p>
          <a:p>
            <a:pPr marL="45720" indent="0">
              <a:buNone/>
            </a:pPr>
            <a:endParaRPr lang="en-GB" dirty="0">
              <a:solidFill>
                <a:schemeClr val="bg2">
                  <a:lumMod val="50000"/>
                </a:schemeClr>
              </a:solidFill>
            </a:endParaRPr>
          </a:p>
        </p:txBody>
      </p:sp>
    </p:spTree>
    <p:extLst>
      <p:ext uri="{BB962C8B-B14F-4D97-AF65-F5344CB8AC3E}">
        <p14:creationId xmlns:p14="http://schemas.microsoft.com/office/powerpoint/2010/main" val="301722848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field of green grass&#10;&#10;Description automatically generated with low confidence">
            <a:extLst>
              <a:ext uri="{FF2B5EF4-FFF2-40B4-BE49-F238E27FC236}">
                <a16:creationId xmlns:a16="http://schemas.microsoft.com/office/drawing/2014/main" id="{D9CAD099-219B-4CE2-85EF-5CC96CF226A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72611" y="308225"/>
            <a:ext cx="11615449" cy="5969285"/>
          </a:xfrm>
          <a:prstGeom prst="rect">
            <a:avLst/>
          </a:prstGeom>
        </p:spPr>
      </p:pic>
      <p:sp>
        <p:nvSpPr>
          <p:cNvPr id="2" name="Title 1"/>
          <p:cNvSpPr>
            <a:spLocks noGrp="1"/>
          </p:cNvSpPr>
          <p:nvPr>
            <p:ph type="title"/>
          </p:nvPr>
        </p:nvSpPr>
        <p:spPr/>
        <p:txBody>
          <a:bodyPr>
            <a:normAutofit/>
          </a:bodyPr>
          <a:lstStyle/>
          <a:p>
            <a:r>
              <a:rPr lang="en-US" sz="4400" dirty="0">
                <a:solidFill>
                  <a:srgbClr val="FFFF00"/>
                </a:solidFill>
                <a:highlight>
                  <a:srgbClr val="0000FF"/>
                </a:highlight>
              </a:rPr>
              <a:t>Examples of climate change</a:t>
            </a:r>
          </a:p>
        </p:txBody>
      </p:sp>
      <p:sp>
        <p:nvSpPr>
          <p:cNvPr id="4" name="Content Placeholder 3">
            <a:extLst>
              <a:ext uri="{FF2B5EF4-FFF2-40B4-BE49-F238E27FC236}">
                <a16:creationId xmlns:a16="http://schemas.microsoft.com/office/drawing/2014/main" id="{CB7B09B1-06FD-4A14-995B-6745E4BC0F88}"/>
              </a:ext>
            </a:extLst>
          </p:cNvPr>
          <p:cNvSpPr>
            <a:spLocks noGrp="1"/>
          </p:cNvSpPr>
          <p:nvPr>
            <p:ph idx="1"/>
          </p:nvPr>
        </p:nvSpPr>
        <p:spPr>
          <a:xfrm>
            <a:off x="667820" y="2547874"/>
            <a:ext cx="10183060" cy="3481705"/>
          </a:xfrm>
        </p:spPr>
        <p:txBody>
          <a:bodyPr>
            <a:normAutofit/>
          </a:bodyPr>
          <a:lstStyle/>
          <a:p>
            <a:r>
              <a:rPr lang="en-GB" sz="3200" b="1" dirty="0">
                <a:solidFill>
                  <a:srgbClr val="92D050"/>
                </a:solidFill>
                <a:highlight>
                  <a:srgbClr val="FFFF00"/>
                </a:highlight>
              </a:rPr>
              <a:t>Climate change </a:t>
            </a:r>
            <a:r>
              <a:rPr lang="en-GB" sz="3200" b="1" dirty="0">
                <a:highlight>
                  <a:srgbClr val="FFFF00"/>
                </a:highlight>
              </a:rPr>
              <a:t>has made storms more </a:t>
            </a:r>
            <a:r>
              <a:rPr lang="en-GB" sz="3200" b="1" dirty="0">
                <a:solidFill>
                  <a:srgbClr val="00B0F0"/>
                </a:solidFill>
                <a:highlight>
                  <a:srgbClr val="FFFF00"/>
                </a:highlight>
              </a:rPr>
              <a:t>frequent</a:t>
            </a:r>
            <a:r>
              <a:rPr lang="en-GB" sz="3200" b="1" dirty="0">
                <a:highlight>
                  <a:srgbClr val="FFFF00"/>
                </a:highlight>
              </a:rPr>
              <a:t> and </a:t>
            </a:r>
            <a:r>
              <a:rPr lang="en-GB" sz="3200" b="1" dirty="0">
                <a:solidFill>
                  <a:srgbClr val="FF0000"/>
                </a:solidFill>
                <a:highlight>
                  <a:srgbClr val="FFFF00"/>
                </a:highlight>
              </a:rPr>
              <a:t>intense.</a:t>
            </a:r>
            <a:endParaRPr lang="en-GB" sz="3200" b="1" dirty="0">
              <a:solidFill>
                <a:srgbClr val="E5EAEA"/>
              </a:solidFill>
              <a:highlight>
                <a:srgbClr val="FFFF00"/>
              </a:highlight>
            </a:endParaRPr>
          </a:p>
          <a:p>
            <a:r>
              <a:rPr lang="en-GB" sz="3200" b="1" dirty="0">
                <a:solidFill>
                  <a:schemeClr val="accent1">
                    <a:lumMod val="75000"/>
                  </a:schemeClr>
                </a:solidFill>
                <a:highlight>
                  <a:srgbClr val="FFFF00"/>
                </a:highlight>
              </a:rPr>
              <a:t>Between 1991 and 2019 in the United Kingdom the northern part had averages of 15 to 19 degrees the southern part had highs of 25 degrees and middle part had averages of 21 to 23</a:t>
            </a:r>
          </a:p>
        </p:txBody>
      </p:sp>
    </p:spTree>
    <p:extLst>
      <p:ext uri="{BB962C8B-B14F-4D97-AF65-F5344CB8AC3E}">
        <p14:creationId xmlns:p14="http://schemas.microsoft.com/office/powerpoint/2010/main" val="10478875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heel(1)">
                                      <p:cBhvr>
                                        <p:cTn id="1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19" y="215392"/>
            <a:ext cx="8511797" cy="1233424"/>
          </a:xfrm>
        </p:spPr>
        <p:txBody>
          <a:bodyPr>
            <a:normAutofit/>
          </a:bodyPr>
          <a:lstStyle/>
          <a:p>
            <a:pPr algn="ctr"/>
            <a:r>
              <a:rPr lang="en-US" sz="5400" dirty="0">
                <a:solidFill>
                  <a:srgbClr val="00B0F0"/>
                </a:solidFill>
                <a:highlight>
                  <a:srgbClr val="0000FF"/>
                </a:highlight>
              </a:rPr>
              <a:t>What</a:t>
            </a:r>
            <a:r>
              <a:rPr lang="en-US" sz="5400" dirty="0">
                <a:highlight>
                  <a:srgbClr val="0000FF"/>
                </a:highlight>
              </a:rPr>
              <a:t> can </a:t>
            </a:r>
            <a:r>
              <a:rPr lang="en-US" sz="5400" dirty="0">
                <a:solidFill>
                  <a:srgbClr val="FF0000"/>
                </a:solidFill>
                <a:highlight>
                  <a:srgbClr val="0000FF"/>
                </a:highlight>
              </a:rPr>
              <a:t>you</a:t>
            </a:r>
            <a:r>
              <a:rPr lang="en-US" sz="5400" dirty="0">
                <a:highlight>
                  <a:srgbClr val="0000FF"/>
                </a:highlight>
              </a:rPr>
              <a:t> do?</a:t>
            </a:r>
          </a:p>
        </p:txBody>
      </p:sp>
      <p:sp>
        <p:nvSpPr>
          <p:cNvPr id="3" name="Content Placeholder 2"/>
          <p:cNvSpPr>
            <a:spLocks noGrp="1"/>
          </p:cNvSpPr>
          <p:nvPr>
            <p:ph sz="half" idx="1"/>
          </p:nvPr>
        </p:nvSpPr>
        <p:spPr>
          <a:xfrm>
            <a:off x="1341119" y="1448816"/>
            <a:ext cx="9744697" cy="4577080"/>
          </a:xfrm>
        </p:spPr>
        <p:txBody>
          <a:bodyPr>
            <a:normAutofit/>
          </a:bodyPr>
          <a:lstStyle/>
          <a:p>
            <a:r>
              <a:rPr lang="en-US" sz="3600" b="1" dirty="0">
                <a:solidFill>
                  <a:srgbClr val="92D050"/>
                </a:solidFill>
                <a:highlight>
                  <a:srgbClr val="008080"/>
                </a:highlight>
              </a:rPr>
              <a:t>Humans need to do a lot more to slow down climate change, but Planting trees can help slow climate change.</a:t>
            </a:r>
          </a:p>
          <a:p>
            <a:r>
              <a:rPr lang="en-US" sz="3600" b="1" dirty="0">
                <a:solidFill>
                  <a:srgbClr val="92D050"/>
                </a:solidFill>
                <a:highlight>
                  <a:srgbClr val="008080"/>
                </a:highlight>
              </a:rPr>
              <a:t>Walking ,cycling and more exercises. Cars give out a greenhouse gas that blocks the sunlight from getting out. </a:t>
            </a:r>
          </a:p>
        </p:txBody>
      </p:sp>
    </p:spTree>
    <p:extLst>
      <p:ext uri="{BB962C8B-B14F-4D97-AF65-F5344CB8AC3E}">
        <p14:creationId xmlns:p14="http://schemas.microsoft.com/office/powerpoint/2010/main" val="23015015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nded Design Blue 16x9">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084.potx" id="{22E7A37F-2161-4E4B-A340-BF7CA314E3E5}" vid="{F2416EA9-E215-4704-9EB2-B7658E7031A3}"/>
    </a:ext>
  </a:extLst>
</a:theme>
</file>

<file path=ppt/theme/theme2.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banded nature presentation with mountain sunrise photo (widescreen)</Template>
  <TotalTime>869</TotalTime>
  <Words>239</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Corbel</vt:lpstr>
      <vt:lpstr>Euphemia</vt:lpstr>
      <vt:lpstr>Banded Design Blue 16x9</vt:lpstr>
      <vt:lpstr>Climate Change</vt:lpstr>
      <vt:lpstr>What is climate change?</vt:lpstr>
      <vt:lpstr>  What is a green house gas?</vt:lpstr>
      <vt:lpstr>Examples of climate change</vt:lpstr>
      <vt:lpstr>What can you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dc:title>
  <dc:creator>Siobhán-Niamh Rowan</dc:creator>
  <cp:lastModifiedBy>Siobhán-Niamh Rowan</cp:lastModifiedBy>
  <cp:revision>7</cp:revision>
  <dcterms:created xsi:type="dcterms:W3CDTF">2022-01-22T16:53:49Z</dcterms:created>
  <dcterms:modified xsi:type="dcterms:W3CDTF">2022-01-24T16:18:51Z</dcterms:modified>
</cp:coreProperties>
</file>