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uise Wilkins" initials="LW" lastIdx="1" clrIdx="0">
    <p:extLst>
      <p:ext uri="{19B8F6BF-5375-455C-9EA6-DF929625EA0E}">
        <p15:presenceInfo xmlns:p15="http://schemas.microsoft.com/office/powerpoint/2012/main" userId="S::Louise.Wilkins@nottshc.nhs.uk::4df74939-113b-418c-b2ed-1c2591b78fe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C8EC9-E970-4EBE-A4B1-F1942C341EC4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544A8-BAE6-4299-A8BD-AE8591360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817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1D104-3BAC-4518-99A1-9D72F8175DFE}" type="datetime1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495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E160-D62F-48B9-A285-AAF21C3800B9}" type="datetime1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167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29EC-11EB-4213-84C0-3AEC8AAA912B}" type="datetime1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0967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33E32-C3B6-40B1-A810-4DE3F9E2ED02}" type="datetime1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240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A2C8-63DE-4EFD-845A-996D2B8CF826}" type="datetime1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15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87DE-DA5A-4A00-A8E7-4E4B36822CC8}" type="datetime1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527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E987-85BB-496C-AE8E-6D0CAB00FBE5}" type="datetime1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687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2D9C-2D48-45A8-935A-95DED716236B}" type="datetime1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7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69AC-38C1-45A6-8C80-3545A9931D01}" type="datetime1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26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37F8-E813-493E-83FF-CE77417AB975}" type="datetime1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86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9E30-1D65-483E-8D72-8FF285619974}" type="datetime1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716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5424B-B547-46A7-87E2-22B62F636681}" type="datetime1">
              <a:rPr lang="en-GB" smtClean="0"/>
              <a:t>20/01/2022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89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E3F5-9E54-414F-AE9D-21FDE1FB216F}" type="datetime1">
              <a:rPr lang="en-GB" smtClean="0"/>
              <a:t>20/01/2022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28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AD10-97CF-4A47-B19F-A4B42188A8DE}" type="datetime1">
              <a:rPr lang="en-GB" smtClean="0"/>
              <a:t>20/01/2022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74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C643-6218-4674-8E37-E465AC6864FE}" type="datetime1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31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D4C0-318C-41FA-B196-158F7E70FB7F}" type="datetime1">
              <a:rPr lang="en-GB" smtClean="0"/>
              <a:t>20/01/2022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5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3C23C-2997-4AF7-BABE-1C86B27D0D9E}" type="datetime1">
              <a:rPr lang="en-GB" smtClean="0"/>
              <a:t>20/01/2022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53A159-A6D1-45B1-9CA8-3B9AE596E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tFG_F0oo8k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3481C3-0C73-459E-A1A7-828653A526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13981" b="732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2A1DB1-DC27-4FDA-AA79-7662695AB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867" y="1678666"/>
            <a:ext cx="4088190" cy="2369093"/>
          </a:xfrm>
        </p:spPr>
        <p:txBody>
          <a:bodyPr>
            <a:normAutofit/>
          </a:bodyPr>
          <a:lstStyle/>
          <a:p>
            <a:r>
              <a:rPr lang="en-GB" sz="4800" dirty="0"/>
              <a:t>Climate             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6E1CB6-5B1B-4213-A84B-709ABCCFC3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5" y="4050831"/>
            <a:ext cx="4079721" cy="1096901"/>
          </a:xfrm>
        </p:spPr>
        <p:txBody>
          <a:bodyPr>
            <a:normAutofit/>
          </a:bodyPr>
          <a:lstStyle/>
          <a:p>
            <a:r>
              <a:rPr lang="en-GB" sz="1600" dirty="0"/>
              <a:t>By Joe Ball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9364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ip of the Iceberg: Polar Ice Loss Effects the Planet">
            <a:extLst>
              <a:ext uri="{FF2B5EF4-FFF2-40B4-BE49-F238E27FC236}">
                <a16:creationId xmlns:a16="http://schemas.microsoft.com/office/drawing/2014/main" id="{051B7C23-1A5A-42D7-A305-0293121CD2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2" r="33784" b="-1"/>
          <a:stretch/>
        </p:blipFill>
        <p:spPr bwMode="auto"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B9810FB-50EF-404B-BB10-986D8CC96E50}"/>
              </a:ext>
            </a:extLst>
          </p:cNvPr>
          <p:cNvSpPr txBox="1"/>
          <p:nvPr/>
        </p:nvSpPr>
        <p:spPr>
          <a:xfrm>
            <a:off x="6513788" y="2333297"/>
            <a:ext cx="4840010" cy="3843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Understanding the causes of climate change is crucial.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Many animals are harmed because of temperatures rising.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Icebergs are melting and killing off polar bears and other animals in both the artic and Antarctic.                 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hlinkClick r:id="rId3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hlinkClick r:id="rId3"/>
              </a:rPr>
              <a:t>Here is a clip of an iceberg splitting.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86408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BB6EF0-3C54-42CF-9E04-D71C15DA8172}"/>
              </a:ext>
            </a:extLst>
          </p:cNvPr>
          <p:cNvSpPr txBox="1"/>
          <p:nvPr/>
        </p:nvSpPr>
        <p:spPr>
          <a:xfrm>
            <a:off x="673754" y="2160590"/>
            <a:ext cx="3973943" cy="344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 descr="Polar bear on iceberg - ABC News (Australian Broadcasting Corporation)">
            <a:extLst>
              <a:ext uri="{FF2B5EF4-FFF2-40B4-BE49-F238E27FC236}">
                <a16:creationId xmlns:a16="http://schemas.microsoft.com/office/drawing/2014/main" id="{FB81585C-6C9D-4895-BE46-53A8E5F2A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1" y="1711360"/>
            <a:ext cx="5143500" cy="342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Isosceles Triangle 88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57D8BA-4A53-4227-BBB1-2526726AA7CE}"/>
              </a:ext>
            </a:extLst>
          </p:cNvPr>
          <p:cNvSpPr txBox="1"/>
          <p:nvPr/>
        </p:nvSpPr>
        <p:spPr>
          <a:xfrm>
            <a:off x="710305" y="903293"/>
            <a:ext cx="3433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Temperatures rising are caused by the burning of fossil fuel such as coal and the production of methane. </a:t>
            </a:r>
          </a:p>
        </p:txBody>
      </p:sp>
      <p:pic>
        <p:nvPicPr>
          <p:cNvPr id="10" name="Graphic 9" descr="Cow with solid fill">
            <a:extLst>
              <a:ext uri="{FF2B5EF4-FFF2-40B4-BE49-F238E27FC236}">
                <a16:creationId xmlns:a16="http://schemas.microsoft.com/office/drawing/2014/main" id="{C991451A-22D1-4FA4-B52E-A77A23C1B4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94975" y="2965542"/>
            <a:ext cx="1298670" cy="1298670"/>
          </a:xfrm>
          <a:prstGeom prst="rect">
            <a:avLst/>
          </a:prstGeom>
        </p:spPr>
      </p:pic>
      <p:sp>
        <p:nvSpPr>
          <p:cNvPr id="11" name="Thought Bubble: Cloud 10">
            <a:extLst>
              <a:ext uri="{FF2B5EF4-FFF2-40B4-BE49-F238E27FC236}">
                <a16:creationId xmlns:a16="http://schemas.microsoft.com/office/drawing/2014/main" id="{59ED3804-9455-4202-9133-2A93ABB9E373}"/>
              </a:ext>
            </a:extLst>
          </p:cNvPr>
          <p:cNvSpPr/>
          <p:nvPr/>
        </p:nvSpPr>
        <p:spPr>
          <a:xfrm flipH="1">
            <a:off x="1995090" y="3006915"/>
            <a:ext cx="864056" cy="459082"/>
          </a:xfrm>
          <a:prstGeom prst="cloud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878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99B1D2-D6E9-4F07-93A2-80BCF0AA4E6B}"/>
              </a:ext>
            </a:extLst>
          </p:cNvPr>
          <p:cNvSpPr txBox="1"/>
          <p:nvPr/>
        </p:nvSpPr>
        <p:spPr>
          <a:xfrm>
            <a:off x="371475" y="457200"/>
            <a:ext cx="3810000" cy="3829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5D33D7-A3FB-48B0-8D41-53AD5DEBC963}"/>
              </a:ext>
            </a:extLst>
          </p:cNvPr>
          <p:cNvSpPr txBox="1"/>
          <p:nvPr/>
        </p:nvSpPr>
        <p:spPr>
          <a:xfrm>
            <a:off x="1914525" y="323851"/>
            <a:ext cx="5991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r>
              <a:rPr lang="en-GB" sz="4800" dirty="0"/>
              <a:t>what we can do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A972C9-E1BE-4CF8-83AD-CD87E6457D23}"/>
              </a:ext>
            </a:extLst>
          </p:cNvPr>
          <p:cNvSpPr txBox="1"/>
          <p:nvPr/>
        </p:nvSpPr>
        <p:spPr>
          <a:xfrm>
            <a:off x="2038350" y="2019300"/>
            <a:ext cx="58864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use renewable energy such as solar panels, electric cars and wind farms.</a:t>
            </a:r>
          </a:p>
          <a:p>
            <a:endParaRPr lang="en-GB" dirty="0"/>
          </a:p>
          <a:p>
            <a:r>
              <a:rPr lang="en-GB" dirty="0"/>
              <a:t>We could eat less meat – the meat industry is a big producer of methane gas.</a:t>
            </a:r>
          </a:p>
          <a:p>
            <a:endParaRPr lang="en-GB" dirty="0"/>
          </a:p>
          <a:p>
            <a:r>
              <a:rPr lang="en-GB" dirty="0"/>
              <a:t>In school we could do the following:</a:t>
            </a:r>
          </a:p>
          <a:p>
            <a:endParaRPr lang="en-GB" dirty="0"/>
          </a:p>
          <a:p>
            <a:r>
              <a:rPr lang="en-GB" dirty="0"/>
              <a:t>Have a meat free Monday</a:t>
            </a:r>
          </a:p>
          <a:p>
            <a:r>
              <a:rPr lang="en-GB" dirty="0"/>
              <a:t>Solar panels fitted to the school roofs</a:t>
            </a:r>
          </a:p>
          <a:p>
            <a:r>
              <a:rPr lang="en-GB" dirty="0"/>
              <a:t>Make sure all the lights are turned off at the end of the day</a:t>
            </a:r>
          </a:p>
          <a:p>
            <a:r>
              <a:rPr lang="en-GB" dirty="0"/>
              <a:t>The school bus could run on green energy</a:t>
            </a:r>
          </a:p>
          <a:p>
            <a:endParaRPr lang="en-GB" dirty="0"/>
          </a:p>
        </p:txBody>
      </p:sp>
      <p:pic>
        <p:nvPicPr>
          <p:cNvPr id="1026" name="Picture 2" descr="Costs and Benefits of Solar Panels for Schools | EnergySage">
            <a:extLst>
              <a:ext uri="{FF2B5EF4-FFF2-40B4-BE49-F238E27FC236}">
                <a16:creationId xmlns:a16="http://schemas.microsoft.com/office/drawing/2014/main" id="{25CDCFB0-9BBE-4662-8EC8-C9373EF1A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016" y="0"/>
            <a:ext cx="4779609" cy="2788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065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149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Climate              Change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</dc:title>
  <dc:creator>Louise Wilkins</dc:creator>
  <cp:lastModifiedBy>Louise Wilkins</cp:lastModifiedBy>
  <cp:revision>9</cp:revision>
  <dcterms:created xsi:type="dcterms:W3CDTF">2022-01-19T16:57:06Z</dcterms:created>
  <dcterms:modified xsi:type="dcterms:W3CDTF">2022-01-20T17:45:17Z</dcterms:modified>
</cp:coreProperties>
</file>