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29AC-312C-4CDA-A112-962203EB7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AE06FA-8746-4DE2-905D-EC35A2E28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65D6A-A4AD-4B95-9C53-56BF8BFC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91E55-DF94-4303-A13A-06B6BA131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F0ADB-3717-4A56-9793-2E720E70C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41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16B9B-A0D6-4D2C-99C4-A476599D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175320-6817-453A-B9C8-CBD8288D0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547D5-737B-4E8E-9075-AD1636151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16FC4-D356-436D-99ED-A55AEAE41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2FF4A-4391-4365-B1B1-862E16B3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28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F078E-6B4D-4517-96F6-CF93734A3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AE936-3AAE-4202-9A05-510634BC6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DFEA2-41E8-4C62-83A7-33D942206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116E5-9F35-41E9-8227-635487A86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6DA73-0330-41EF-BB6D-FEFAD9CE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33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A281-5144-441E-BA84-EE8C84B7E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CC8C1-BECA-49B1-8ABA-D3BE6E77A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A2129-2866-429A-96FE-9D35944B9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09332-0074-4E7A-944D-049546D2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CF298-7EA1-463B-93E1-8B67BC98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85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F406C-909C-48A9-A34A-AD6616B0C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A54AA-3B9B-46EE-A26D-6A3F484D8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056B2-B27A-4E9F-9652-752AF2F0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AC235-DA78-494F-A262-7C7B5765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C958F-C7F8-456B-8CA0-9372D304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62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EB2C-18C4-4678-B1AC-AD2497844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B6E1E-638D-44B6-93A9-B0981B0B9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72D0-B143-49E6-8201-481177811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923D6-2159-4A6C-B79C-347994557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51126-28C5-490F-96E6-B28273E64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6EB16-0CAC-4DF6-9D4C-E296B6AB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48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A757A-36D0-412E-AF11-1049CD6DB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F4B3C-61B2-45AD-B711-0F0AE2EB9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5869D-A5E4-40FC-906A-0E75320A0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14C26-10F1-4522-8705-650CC5ABB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D5B1F-779F-444C-8341-9BA7813A99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7C25B0-8FAD-4BDB-BFAF-EC7B36D8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40C7D2-6792-4AE9-8C2D-866B5467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E903BF-6CBD-4C2C-A268-AC57DF44F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2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A0CD6-DF7A-4621-A090-31998273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F9184-DCB1-46F2-9ADB-941C38F8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74537-2975-463D-BF09-76B2FB0F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4EEC58-7FDA-40E3-A664-C13D02B18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84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6A743A-227B-4BC2-87FA-46CE9E28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D0F623-528D-4ED0-ADFE-9B15F2E9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4912C-9F69-4F49-8E0F-E8E426592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08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9C28D-8F35-47F2-AE2A-C34769B83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94710-2BDA-465A-921C-1FFBEE556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6C74F-E98A-4209-99D4-2D4A4D000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54BBF-C3E1-4055-AE3D-D5F6E4FF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056F7-835F-4ABF-8CBE-9AA5C955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8631C-E17B-4E1C-9FAA-99D96143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07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D856A-2B1C-4159-A588-E82779A27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1824E4-2F9E-49CB-9AA7-0D58D9FD4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F91A4A-20D4-4157-9E18-8B71CBA45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B3EDD-CC92-4828-B677-BE1A61D3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EE3C8E-2C07-474F-8C21-BE820810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D0731-5785-4BF4-AB27-F8390511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37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9D99BC-3B65-4130-9B9A-3CC659B41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BE1AC-34F3-43B9-A314-ED66A89B1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A08C0-3891-4726-B11E-9B6865076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15F1-A63A-4144-A5C6-2AC9520AAAE7}" type="datetimeFigureOut">
              <a:rPr lang="en-GB" smtClean="0"/>
              <a:t>26/09/2020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AA8FC-D39D-4688-B76B-F4BAC2525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34DED-0634-4E25-A809-13DC09C69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C6E14-82B3-49D2-9CF2-FB7E268E8F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94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21D94-9A89-4152-BFD3-A346934B6E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Colour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0B17-978E-44AC-96AE-2B63290370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822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C115F-5105-4A8A-BDF7-E9858983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E55504-ED7D-4378-AF9F-D6618ABB8796}"/>
              </a:ext>
            </a:extLst>
          </p:cNvPr>
          <p:cNvSpPr txBox="1"/>
          <p:nvPr/>
        </p:nvSpPr>
        <p:spPr>
          <a:xfrm>
            <a:off x="696401" y="2592456"/>
            <a:ext cx="1051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Name a song with a colour in the title</a:t>
            </a:r>
          </a:p>
        </p:txBody>
      </p:sp>
    </p:spTree>
    <p:extLst>
      <p:ext uri="{BB962C8B-B14F-4D97-AF65-F5344CB8AC3E}">
        <p14:creationId xmlns:p14="http://schemas.microsoft.com/office/powerpoint/2010/main" val="359985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7827-3D9A-4F8D-B308-D61EB5C5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is which?</a:t>
            </a:r>
          </a:p>
        </p:txBody>
      </p:sp>
      <p:pic>
        <p:nvPicPr>
          <p:cNvPr id="1026" name="Picture 2" descr="Yin and yang - Wikipedia">
            <a:extLst>
              <a:ext uri="{FF2B5EF4-FFF2-40B4-BE49-F238E27FC236}">
                <a16:creationId xmlns:a16="http://schemas.microsoft.com/office/drawing/2014/main" id="{ADAEBE68-5183-4960-ACF5-908C46D98C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32" y="2317905"/>
            <a:ext cx="3274116" cy="327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F61B76-3B80-4186-BD98-054EB9E53E2D}"/>
              </a:ext>
            </a:extLst>
          </p:cNvPr>
          <p:cNvSpPr txBox="1"/>
          <p:nvPr/>
        </p:nvSpPr>
        <p:spPr>
          <a:xfrm>
            <a:off x="1855304" y="2103437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Which is </a:t>
            </a:r>
            <a:r>
              <a:rPr lang="en-GB" dirty="0" err="1"/>
              <a:t>uin</a:t>
            </a:r>
            <a:r>
              <a:rPr lang="en-GB" dirty="0"/>
              <a:t> which is yang?</a:t>
            </a:r>
          </a:p>
        </p:txBody>
      </p:sp>
    </p:spTree>
    <p:extLst>
      <p:ext uri="{BB962C8B-B14F-4D97-AF65-F5344CB8AC3E}">
        <p14:creationId xmlns:p14="http://schemas.microsoft.com/office/powerpoint/2010/main" val="428264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720A-4B97-43E4-8207-A70155C4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Hmmm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A0695-DC10-449D-825E-0CDBE9A16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colour can be used to describe someone who is feeling sad?</a:t>
            </a:r>
          </a:p>
        </p:txBody>
      </p:sp>
    </p:spTree>
    <p:extLst>
      <p:ext uri="{BB962C8B-B14F-4D97-AF65-F5344CB8AC3E}">
        <p14:creationId xmlns:p14="http://schemas.microsoft.com/office/powerpoint/2010/main" val="232446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19E51-1833-4C6A-9E87-6A7589CC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Mnemonic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00B72-C3C8-4DD0-A2DD-0698ADD3F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Richard of York gave battle in vain is a mnemonic for what?</a:t>
            </a:r>
          </a:p>
        </p:txBody>
      </p:sp>
    </p:spTree>
    <p:extLst>
      <p:ext uri="{BB962C8B-B14F-4D97-AF65-F5344CB8AC3E}">
        <p14:creationId xmlns:p14="http://schemas.microsoft.com/office/powerpoint/2010/main" val="388256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0F7A-2E37-4411-9226-1F95A9BA0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many?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93AD1-3139-444A-A3EF-5FB7CCCDE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How many colours of light are there?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6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 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 7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 1000</a:t>
            </a:r>
          </a:p>
        </p:txBody>
      </p:sp>
    </p:spTree>
    <p:extLst>
      <p:ext uri="{BB962C8B-B14F-4D97-AF65-F5344CB8AC3E}">
        <p14:creationId xmlns:p14="http://schemas.microsoft.com/office/powerpoint/2010/main" val="579708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4223-B12C-4EBB-B149-5E26B6D4C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0B1A5-E178-47DE-AEF0-538FA27D1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colour is radioactive </a:t>
            </a:r>
            <a:r>
              <a:rPr lang="en-GB" sz="2400" dirty="0"/>
              <a:t>rock?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blue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 silver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 green</a:t>
            </a:r>
          </a:p>
        </p:txBody>
      </p:sp>
    </p:spTree>
    <p:extLst>
      <p:ext uri="{BB962C8B-B14F-4D97-AF65-F5344CB8AC3E}">
        <p14:creationId xmlns:p14="http://schemas.microsoft.com/office/powerpoint/2010/main" val="2747934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8D874-EB50-4962-9AE3-F339FAA31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Hmmmm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62502-974C-4C26-A479-F72589FD2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are neon colours?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dark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 bright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 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7155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BB596-2AF0-4510-AE6D-81EB83B64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Mixing Colours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D3CBA-0671-43E1-82E6-5F9390F1A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Which two colours do you mix to make purple?</a:t>
            </a:r>
          </a:p>
        </p:txBody>
      </p:sp>
    </p:spTree>
    <p:extLst>
      <p:ext uri="{BB962C8B-B14F-4D97-AF65-F5344CB8AC3E}">
        <p14:creationId xmlns:p14="http://schemas.microsoft.com/office/powerpoint/2010/main" val="334805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0815D-05BF-44BE-9F19-89B337D63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69893-75EA-482E-87B5-7C32CFF79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Name  a colour that is also the name of a flower.</a:t>
            </a:r>
          </a:p>
        </p:txBody>
      </p:sp>
    </p:spTree>
    <p:extLst>
      <p:ext uri="{BB962C8B-B14F-4D97-AF65-F5344CB8AC3E}">
        <p14:creationId xmlns:p14="http://schemas.microsoft.com/office/powerpoint/2010/main" val="344974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124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Colour</vt:lpstr>
      <vt:lpstr>Which is which?</vt:lpstr>
      <vt:lpstr>Hmmm</vt:lpstr>
      <vt:lpstr>Mnemonic</vt:lpstr>
      <vt:lpstr>How many?</vt:lpstr>
      <vt:lpstr>What is told</vt:lpstr>
      <vt:lpstr>Hmmmm</vt:lpstr>
      <vt:lpstr>Mixing Colours</vt:lpstr>
      <vt:lpstr>Flower</vt:lpstr>
      <vt:lpstr>Song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</dc:title>
  <dc:creator>Louise Moss</dc:creator>
  <cp:lastModifiedBy>J Marston</cp:lastModifiedBy>
  <cp:revision>13</cp:revision>
  <dcterms:created xsi:type="dcterms:W3CDTF">2020-09-23T15:12:10Z</dcterms:created>
  <dcterms:modified xsi:type="dcterms:W3CDTF">2020-09-26T13:57:33Z</dcterms:modified>
</cp:coreProperties>
</file>