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5" r:id="rId4"/>
    <p:sldId id="270" r:id="rId5"/>
    <p:sldId id="259" r:id="rId6"/>
    <p:sldId id="258" r:id="rId7"/>
    <p:sldId id="260" r:id="rId8"/>
    <p:sldId id="269" r:id="rId9"/>
    <p:sldId id="264" r:id="rId10"/>
    <p:sldId id="262" r:id="rId11"/>
    <p:sldId id="257" r:id="rId12"/>
    <p:sldId id="263" r:id="rId13"/>
    <p:sldId id="267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4944B-931E-4A23-97D6-0063E459EEC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3206-C970-490F-9FDB-06B17E41C0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483206-C970-490F-9FDB-06B17E41C0C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81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9601-B6B0-4440-9D0D-F3682FB84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5FED25-7EEF-4DDA-9EB2-BA09B656EB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A973C-9FCF-48CE-BA1A-2C47965D4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DF5D-80DB-47A3-8AA2-812F8AA2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035DF-97B0-4627-BE8F-D5E0D870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4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5F66-239A-4FC8-A475-29137ED89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5B811-F51A-4236-94CF-191EC785F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C0F96-C0C8-456B-B47D-521F5A26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9E73-6265-41F6-A900-010119FDA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CD7E3-FDEA-4EF1-8D80-99DBAF9B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74413-A3EC-4B52-8AFF-F8D8AA6A4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FC569-165F-4BAC-BB31-851184199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23785-C512-407C-A3E8-B44AD453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E3194-B552-460D-972D-4BF942944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974D8-46EC-422D-A849-FEACDE47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78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D665E-78A7-4EC0-850F-19E9807F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864FE-074D-41B3-B484-F4D63F0CE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5638-C36A-442B-A752-C619D7BC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267FF-0D10-4194-824A-EC11B92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94CEE-9292-4F70-B624-EB6F8E40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1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51175-C9DD-48C7-9479-CB8AA6B4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A136E-5387-482A-86C1-E041F82E0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65271-2157-44FF-8BBC-B9F8D30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90219-6BA0-43F0-B05D-B90B2058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48E9A-2BBE-4C5F-B665-0DDB1E22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7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DE1A-04FD-4E20-82C7-7DE74B184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F08D2-7370-4CA6-A5E1-3EED761C5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4B2C1-9596-46BC-AB81-D34B32987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9A596-B8C7-4816-8C53-CC16548C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7985C-778E-4E73-9674-92A32180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0CCC2-0C2D-49CC-88D2-9685F394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49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7D5FF-485C-4A68-BA50-769A9F7C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B67EE-1DFB-4523-8588-77FCC56D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0DB36-D214-48BB-ABF3-15455F9D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ACBD0-4B83-449C-8F82-B58B418AD6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662BA-5D3C-4F98-BF86-C425D97E9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DF1C60-3921-4825-9D47-9BF5FDAF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79F86-6908-4CEB-8E37-83C7455E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66BF3-BF9B-46E3-AB98-07C8E42B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6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D9DC-E1B1-4FA2-8200-C1BD34E0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3C8C0-B96D-4DDF-8C71-68E67E88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BAFED-A8DD-45B4-B1EF-F75A8891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F8BBE-AD1E-42AC-9B9C-62AFA4C7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95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C8DB6A-F900-48F8-83EA-944F3FDE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9E9CD-9322-45B9-A5D8-0D09E5F9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E8546-030C-416E-B07A-4C982516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48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4715D-53F1-49A1-8196-B4412539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0E3E-BBD4-4A0A-BCF6-B5F151D99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C17DB-0DE7-4153-9F03-A97165854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B7A94-D192-42CD-84BC-05C0FC06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FA934-3F81-466E-9088-A589B572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74D0A-A847-4AEB-B6F7-7DBABFB2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96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D9D59-A1D5-4A02-88BF-37CC60DD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4A82E-6BBF-4717-AF70-0309B2AB8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BE3B0-6EFF-4E5C-BFA5-872495F13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630D2-9785-4468-9684-86C9F813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56723-ACDD-4867-985F-DDD94707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B6C1F-EF5E-4559-9704-1436BE04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5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47964-FD14-4EE7-902C-903C09FD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B6BC8-7F0A-4F38-85F8-C811EA466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A7ADE-D466-4987-90B1-4710C5D44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B806-919C-4AC1-8398-9134A7CB20F5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743E-3CFF-4076-B3CF-91C1FF441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95545-4DAB-4C7D-AD3C-6689C7520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4C82B-F8A8-476B-BEAD-F9A73D83B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417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3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24884-8BA8-4970-BD36-F1840988E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Samson’s life in lockdown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260A8-364A-476E-8A4A-3AFBD1CAC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by Samson Marshall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2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mage4">
            <a:extLst>
              <a:ext uri="{FF2B5EF4-FFF2-40B4-BE49-F238E27FC236}">
                <a16:creationId xmlns:a16="http://schemas.microsoft.com/office/drawing/2014/main" id="{82B74F7C-7245-48BB-A4F5-590521BBBD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4012" y="1339320"/>
            <a:ext cx="5566833" cy="4175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559143E-59F3-4D31-B5DC-CDADEAA32550}"/>
              </a:ext>
            </a:extLst>
          </p:cNvPr>
          <p:cNvSpPr/>
          <p:nvPr/>
        </p:nvSpPr>
        <p:spPr>
          <a:xfrm>
            <a:off x="6346171" y="1235838"/>
            <a:ext cx="2225393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I have also been baking a lot but making those delicious madeleines was definitely something I really enjoyed.</a:t>
            </a:r>
          </a:p>
        </p:txBody>
      </p:sp>
    </p:spTree>
    <p:extLst>
      <p:ext uri="{BB962C8B-B14F-4D97-AF65-F5344CB8AC3E}">
        <p14:creationId xmlns:p14="http://schemas.microsoft.com/office/powerpoint/2010/main" val="341577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B6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mage0">
            <a:extLst>
              <a:ext uri="{FF2B5EF4-FFF2-40B4-BE49-F238E27FC236}">
                <a16:creationId xmlns:a16="http://schemas.microsoft.com/office/drawing/2014/main" id="{D6F69132-B429-483A-B50E-BD68538021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99" y="1176793"/>
            <a:ext cx="3411109" cy="45481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42284C-FF39-43A7-86C6-FAFCCFB515BE}"/>
              </a:ext>
            </a:extLst>
          </p:cNvPr>
          <p:cNvSpPr/>
          <p:nvPr/>
        </p:nvSpPr>
        <p:spPr>
          <a:xfrm>
            <a:off x="7673009" y="1786597"/>
            <a:ext cx="1569466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Another of my favourite to make (and EAT) is raspberry tiramisu which is equally mouth-watering! </a:t>
            </a:r>
          </a:p>
        </p:txBody>
      </p:sp>
    </p:spTree>
    <p:extLst>
      <p:ext uri="{BB962C8B-B14F-4D97-AF65-F5344CB8AC3E}">
        <p14:creationId xmlns:p14="http://schemas.microsoft.com/office/powerpoint/2010/main" val="839128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IMG_0235">
            <a:extLst>
              <a:ext uri="{FF2B5EF4-FFF2-40B4-BE49-F238E27FC236}">
                <a16:creationId xmlns:a16="http://schemas.microsoft.com/office/drawing/2014/main" id="{2679C4E8-8D1D-4626-9718-5D186A305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6" y="643466"/>
            <a:ext cx="4175124" cy="5566833"/>
          </a:xfrm>
          <a:prstGeom prst="rect">
            <a:avLst/>
          </a:prstGeom>
        </p:spPr>
      </p:pic>
      <p:grpSp>
        <p:nvGrpSpPr>
          <p:cNvPr id="20" name="Group 11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0D773-4690-4B84-BB53-2E8435982539}"/>
              </a:ext>
            </a:extLst>
          </p:cNvPr>
          <p:cNvSpPr/>
          <p:nvPr/>
        </p:nvSpPr>
        <p:spPr>
          <a:xfrm>
            <a:off x="6346171" y="1235838"/>
            <a:ext cx="2225393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As a science project, I research the benefits of Aloe Vera.  I then made some cream based on this plant. Et voila! </a:t>
            </a:r>
          </a:p>
        </p:txBody>
      </p:sp>
    </p:spTree>
    <p:extLst>
      <p:ext uri="{BB962C8B-B14F-4D97-AF65-F5344CB8AC3E}">
        <p14:creationId xmlns:p14="http://schemas.microsoft.com/office/powerpoint/2010/main" val="38081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15">
            <a:extLst>
              <a:ext uri="{FF2B5EF4-FFF2-40B4-BE49-F238E27FC236}">
                <a16:creationId xmlns:a16="http://schemas.microsoft.com/office/drawing/2014/main" id="{57501770-048F-46B5-A148-D351C708CAB0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5" r="-1" b="-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3B432-319D-471F-875B-5A91D8CFF898}"/>
              </a:ext>
            </a:extLst>
          </p:cNvPr>
          <p:cNvSpPr/>
          <p:nvPr/>
        </p:nvSpPr>
        <p:spPr>
          <a:xfrm>
            <a:off x="0" y="4654287"/>
            <a:ext cx="2225393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I miss school but I see it from my bedroom window and I hope that I will see you all soon. Take care.</a:t>
            </a:r>
          </a:p>
        </p:txBody>
      </p:sp>
    </p:spTree>
    <p:extLst>
      <p:ext uri="{BB962C8B-B14F-4D97-AF65-F5344CB8AC3E}">
        <p14:creationId xmlns:p14="http://schemas.microsoft.com/office/powerpoint/2010/main" val="52569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23DB2-A097-4E63-A446-9A4259E96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414"/>
          <a:stretch/>
        </p:blipFill>
        <p:spPr>
          <a:xfrm>
            <a:off x="2652932" y="0"/>
            <a:ext cx="7616483" cy="5260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05A12D-C2D6-46A3-B1DD-E30A836EDE4A}"/>
              </a:ext>
            </a:extLst>
          </p:cNvPr>
          <p:cNvSpPr txBox="1"/>
          <p:nvPr/>
        </p:nvSpPr>
        <p:spPr>
          <a:xfrm>
            <a:off x="0" y="5459240"/>
            <a:ext cx="115870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This is what my typical lockdown home learning day looks like. I particularly enjoy ticking them all off but my favourite time is PE with Joe wicks because I found it so active and enjoyable to do the incredible exercises. During my free time, I usually read my books (I read so many that I can’t even count them).  I also enjoy walking to the shop on my own to get any food or drink that we need. I also have chores which I found fair because it makes me feel helpful  especially cleaning the table.</a:t>
            </a:r>
          </a:p>
        </p:txBody>
      </p:sp>
    </p:spTree>
    <p:extLst>
      <p:ext uri="{BB962C8B-B14F-4D97-AF65-F5344CB8AC3E}">
        <p14:creationId xmlns:p14="http://schemas.microsoft.com/office/powerpoint/2010/main" val="58061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09 (1)">
            <a:extLst>
              <a:ext uri="{FF2B5EF4-FFF2-40B4-BE49-F238E27FC236}">
                <a16:creationId xmlns:a16="http://schemas.microsoft.com/office/drawing/2014/main" id="{E01BCB4A-2E35-49F9-BCEA-E1E3B25104A4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r="-1" b="868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054F2-A6F2-42D2-8EBB-0AB824B6D9B9}"/>
              </a:ext>
            </a:extLst>
          </p:cNvPr>
          <p:cNvSpPr txBox="1"/>
          <p:nvPr/>
        </p:nvSpPr>
        <p:spPr>
          <a:xfrm>
            <a:off x="196948" y="5977821"/>
            <a:ext cx="115870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Here I am focusing on grammar in English. On that day, I completed four tasks  and I scored 12/23. I really need to work on my adverbials  but I have done quite well on synonyms.</a:t>
            </a:r>
          </a:p>
        </p:txBody>
      </p:sp>
    </p:spTree>
    <p:extLst>
      <p:ext uri="{BB962C8B-B14F-4D97-AF65-F5344CB8AC3E}">
        <p14:creationId xmlns:p14="http://schemas.microsoft.com/office/powerpoint/2010/main" val="202143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43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EDD3A-AFDF-4C95-82BA-451C7F9201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/>
          <a:stretch/>
        </p:blipFill>
        <p:spPr>
          <a:xfrm>
            <a:off x="3236181" y="1914518"/>
            <a:ext cx="5462546" cy="30726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C64E82-E52A-4C54-A458-2870B0F88FA8}"/>
              </a:ext>
            </a:extLst>
          </p:cNvPr>
          <p:cNvSpPr txBox="1"/>
          <p:nvPr/>
        </p:nvSpPr>
        <p:spPr>
          <a:xfrm>
            <a:off x="196948" y="5977821"/>
            <a:ext cx="115870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the main books I used to keep me going in English and in Maths. What I like the most about them, is that they help me practice what I have learned at school. </a:t>
            </a:r>
          </a:p>
        </p:txBody>
      </p:sp>
    </p:spTree>
    <p:extLst>
      <p:ext uri="{BB962C8B-B14F-4D97-AF65-F5344CB8AC3E}">
        <p14:creationId xmlns:p14="http://schemas.microsoft.com/office/powerpoint/2010/main" val="164907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2">
            <a:extLst>
              <a:ext uri="{FF2B5EF4-FFF2-40B4-BE49-F238E27FC236}">
                <a16:creationId xmlns:a16="http://schemas.microsoft.com/office/drawing/2014/main" id="{FD9D6310-E6EC-4552-B1BD-DBF5C03F3627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44082" b="-1"/>
          <a:stretch/>
        </p:blipFill>
        <p:spPr>
          <a:xfrm rot="5846463">
            <a:off x="5220405" y="-686418"/>
            <a:ext cx="6103947" cy="88371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E5334E-55ED-4BBC-8A34-AE777EF59E6A}"/>
              </a:ext>
            </a:extLst>
          </p:cNvPr>
          <p:cNvSpPr/>
          <p:nvPr/>
        </p:nvSpPr>
        <p:spPr>
          <a:xfrm>
            <a:off x="3224236" y="6540334"/>
            <a:ext cx="839986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I have also been practising my maths skills to count my own money. That was really fun!</a:t>
            </a:r>
          </a:p>
        </p:txBody>
      </p:sp>
    </p:spTree>
    <p:extLst>
      <p:ext uri="{BB962C8B-B14F-4D97-AF65-F5344CB8AC3E}">
        <p14:creationId xmlns:p14="http://schemas.microsoft.com/office/powerpoint/2010/main" val="396517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1">
            <a:extLst>
              <a:ext uri="{FF2B5EF4-FFF2-40B4-BE49-F238E27FC236}">
                <a16:creationId xmlns:a16="http://schemas.microsoft.com/office/drawing/2014/main" id="{17C2DA69-4FF2-479F-BDE4-68653E11B4AC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r="25019" b="-1"/>
          <a:stretch/>
        </p:blipFill>
        <p:spPr>
          <a:xfrm rot="5400000">
            <a:off x="2373629" y="-1539239"/>
            <a:ext cx="6858001" cy="9928860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51D0B1-FBC0-409A-8D40-E2A9EDC65D35}"/>
              </a:ext>
            </a:extLst>
          </p:cNvPr>
          <p:cNvSpPr/>
          <p:nvPr/>
        </p:nvSpPr>
        <p:spPr>
          <a:xfrm>
            <a:off x="3224236" y="6540334"/>
            <a:ext cx="78273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I found that sorting out the coins into tens made it a lot easier to add them all up.</a:t>
            </a:r>
          </a:p>
        </p:txBody>
      </p:sp>
    </p:spTree>
    <p:extLst>
      <p:ext uri="{BB962C8B-B14F-4D97-AF65-F5344CB8AC3E}">
        <p14:creationId xmlns:p14="http://schemas.microsoft.com/office/powerpoint/2010/main" val="234107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3">
            <a:extLst>
              <a:ext uri="{FF2B5EF4-FFF2-40B4-BE49-F238E27FC236}">
                <a16:creationId xmlns:a16="http://schemas.microsoft.com/office/drawing/2014/main" id="{E78BB76A-B671-497B-98F8-BFA51F89B2D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7" r="23129" b="-1"/>
          <a:stretch/>
        </p:blipFill>
        <p:spPr>
          <a:xfrm rot="5400000">
            <a:off x="2661928" y="-2342385"/>
            <a:ext cx="7517337" cy="1088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62FDA1-CA71-446F-8FE1-6BE3D3402E59}"/>
              </a:ext>
            </a:extLst>
          </p:cNvPr>
          <p:cNvSpPr/>
          <p:nvPr/>
        </p:nvSpPr>
        <p:spPr>
          <a:xfrm>
            <a:off x="2954216" y="5934670"/>
            <a:ext cx="845468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This is the result of counting up my coins  but me and my mum made a deal that if I guessed the number right she would double the amount for me. I guessed the number right!</a:t>
            </a:r>
          </a:p>
        </p:txBody>
      </p:sp>
    </p:spTree>
    <p:extLst>
      <p:ext uri="{BB962C8B-B14F-4D97-AF65-F5344CB8AC3E}">
        <p14:creationId xmlns:p14="http://schemas.microsoft.com/office/powerpoint/2010/main" val="2172561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19C83-F47C-4781-9676-7A1A3EDB49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 rot="5400000">
            <a:off x="543983" y="742950"/>
            <a:ext cx="5571066" cy="5372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8A951-A3C6-4BB1-BDBA-1A863019DD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9" b="3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932F5F-2EAC-468E-A25B-96D7486C354A}"/>
              </a:ext>
            </a:extLst>
          </p:cNvPr>
          <p:cNvSpPr/>
          <p:nvPr/>
        </p:nvSpPr>
        <p:spPr>
          <a:xfrm>
            <a:off x="643466" y="643466"/>
            <a:ext cx="96404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And here I am doing my PE and Karate using </a:t>
            </a:r>
            <a:r>
              <a:rPr lang="en-GB" dirty="0" err="1"/>
              <a:t>Youtube</a:t>
            </a:r>
            <a:r>
              <a:rPr lang="en-GB" dirty="0"/>
              <a:t> and Zoom. Does any one else follow Joe Wicks? </a:t>
            </a:r>
          </a:p>
        </p:txBody>
      </p:sp>
    </p:spTree>
    <p:extLst>
      <p:ext uri="{BB962C8B-B14F-4D97-AF65-F5344CB8AC3E}">
        <p14:creationId xmlns:p14="http://schemas.microsoft.com/office/powerpoint/2010/main" val="250200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254">
            <a:extLst>
              <a:ext uri="{FF2B5EF4-FFF2-40B4-BE49-F238E27FC236}">
                <a16:creationId xmlns:a16="http://schemas.microsoft.com/office/drawing/2014/main" id="{133EF052-5D05-4D7D-8089-81D5F318BE8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" r="-1" b="5815"/>
          <a:stretch/>
        </p:blipFill>
        <p:spPr>
          <a:xfrm>
            <a:off x="2076157" y="-327367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77223E-1C35-4626-B8DB-61E70CD8B14D}"/>
              </a:ext>
            </a:extLst>
          </p:cNvPr>
          <p:cNvSpPr/>
          <p:nvPr/>
        </p:nvSpPr>
        <p:spPr>
          <a:xfrm>
            <a:off x="186983" y="6207468"/>
            <a:ext cx="1194000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Playing the piano is a new skill that I have been enjoying during the lockdown. I definitely recommend using the Simply Piano </a:t>
            </a:r>
          </a:p>
          <a:p>
            <a:r>
              <a:rPr lang="en-GB" dirty="0"/>
              <a:t>app, it is amazing! The song that I have enjoyed playing lately is ‘Up town funk’ by Bruno Mars. </a:t>
            </a:r>
          </a:p>
        </p:txBody>
      </p:sp>
    </p:spTree>
    <p:extLst>
      <p:ext uri="{BB962C8B-B14F-4D97-AF65-F5344CB8AC3E}">
        <p14:creationId xmlns:p14="http://schemas.microsoft.com/office/powerpoint/2010/main" val="334944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422</Words>
  <Application>Microsoft Office PowerPoint</Application>
  <PresentationFormat>Widescreen</PresentationFormat>
  <Paragraphs>16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Samson’s life in lockdown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Samson’s life in lockdown</dc:title>
  <dc:creator>E Teipoarii</dc:creator>
  <cp:lastModifiedBy>marston</cp:lastModifiedBy>
  <cp:revision>4</cp:revision>
  <dcterms:created xsi:type="dcterms:W3CDTF">2020-05-29T13:34:32Z</dcterms:created>
  <dcterms:modified xsi:type="dcterms:W3CDTF">2020-06-01T13:32:58Z</dcterms:modified>
</cp:coreProperties>
</file>