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5" autoAdjust="0"/>
    <p:restoredTop sz="94660"/>
  </p:normalViewPr>
  <p:slideViewPr>
    <p:cSldViewPr snapToGrid="0">
      <p:cViewPr varScale="1">
        <p:scale>
          <a:sx n="73" d="100"/>
          <a:sy n="73" d="100"/>
        </p:scale>
        <p:origin x="49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6/26/2020</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6/26/2020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6/26/2020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6/26/2020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6/26/2020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6/26/2020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6/26/2020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6/26/2020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6/26/2020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6/26/2020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6/26/2020</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6/26/2020</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0FC263-B5F1-47BF-B79C-31D0194583CF}"/>
              </a:ext>
            </a:extLst>
          </p:cNvPr>
          <p:cNvSpPr>
            <a:spLocks noGrp="1"/>
          </p:cNvSpPr>
          <p:nvPr>
            <p:ph type="ctrTitle"/>
          </p:nvPr>
        </p:nvSpPr>
        <p:spPr/>
        <p:txBody>
          <a:bodyPr/>
          <a:lstStyle/>
          <a:p>
            <a:r>
              <a:rPr lang="en-GB" dirty="0"/>
              <a:t>Ww2  the battle of Britain</a:t>
            </a:r>
          </a:p>
        </p:txBody>
      </p:sp>
      <p:sp>
        <p:nvSpPr>
          <p:cNvPr id="3" name="Subtitle 2">
            <a:extLst>
              <a:ext uri="{FF2B5EF4-FFF2-40B4-BE49-F238E27FC236}">
                <a16:creationId xmlns:a16="http://schemas.microsoft.com/office/drawing/2014/main" id="{E465B56B-DB5E-4C00-8168-F7090DEBBA01}"/>
              </a:ext>
            </a:extLst>
          </p:cNvPr>
          <p:cNvSpPr>
            <a:spLocks noGrp="1"/>
          </p:cNvSpPr>
          <p:nvPr>
            <p:ph type="subTitle" idx="1"/>
          </p:nvPr>
        </p:nvSpPr>
        <p:spPr/>
        <p:txBody>
          <a:bodyPr/>
          <a:lstStyle/>
          <a:p>
            <a:r>
              <a:rPr lang="en-GB" dirty="0"/>
              <a:t>By Noah Baxter</a:t>
            </a:r>
          </a:p>
        </p:txBody>
      </p:sp>
    </p:spTree>
    <p:extLst>
      <p:ext uri="{BB962C8B-B14F-4D97-AF65-F5344CB8AC3E}">
        <p14:creationId xmlns:p14="http://schemas.microsoft.com/office/powerpoint/2010/main" val="3288861241"/>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6"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wipe(down)">
                                      <p:cBhvr>
                                        <p:cTn id="14" dur="580">
                                          <p:stCondLst>
                                            <p:cond delay="0"/>
                                          </p:stCondLst>
                                        </p:cTn>
                                        <p:tgtEl>
                                          <p:spTgt spid="3">
                                            <p:txEl>
                                              <p:pRg st="0" end="0"/>
                                            </p:txEl>
                                          </p:spTgt>
                                        </p:tgtEl>
                                      </p:cBhvr>
                                    </p:animEffect>
                                    <p:anim calcmode="lin" valueType="num">
                                      <p:cBhvr>
                                        <p:cTn id="15"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16"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7"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8"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9"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20" dur="26">
                                          <p:stCondLst>
                                            <p:cond delay="650"/>
                                          </p:stCondLst>
                                        </p:cTn>
                                        <p:tgtEl>
                                          <p:spTgt spid="3">
                                            <p:txEl>
                                              <p:pRg st="0" end="0"/>
                                            </p:txEl>
                                          </p:spTgt>
                                        </p:tgtEl>
                                      </p:cBhvr>
                                      <p:to x="100000" y="60000"/>
                                    </p:animScale>
                                    <p:animScale>
                                      <p:cBhvr>
                                        <p:cTn id="21" dur="166" decel="50000">
                                          <p:stCondLst>
                                            <p:cond delay="676"/>
                                          </p:stCondLst>
                                        </p:cTn>
                                        <p:tgtEl>
                                          <p:spTgt spid="3">
                                            <p:txEl>
                                              <p:pRg st="0" end="0"/>
                                            </p:txEl>
                                          </p:spTgt>
                                        </p:tgtEl>
                                      </p:cBhvr>
                                      <p:to x="100000" y="100000"/>
                                    </p:animScale>
                                    <p:animScale>
                                      <p:cBhvr>
                                        <p:cTn id="22" dur="26">
                                          <p:stCondLst>
                                            <p:cond delay="1312"/>
                                          </p:stCondLst>
                                        </p:cTn>
                                        <p:tgtEl>
                                          <p:spTgt spid="3">
                                            <p:txEl>
                                              <p:pRg st="0" end="0"/>
                                            </p:txEl>
                                          </p:spTgt>
                                        </p:tgtEl>
                                      </p:cBhvr>
                                      <p:to x="100000" y="80000"/>
                                    </p:animScale>
                                    <p:animScale>
                                      <p:cBhvr>
                                        <p:cTn id="23" dur="166" decel="50000">
                                          <p:stCondLst>
                                            <p:cond delay="1338"/>
                                          </p:stCondLst>
                                        </p:cTn>
                                        <p:tgtEl>
                                          <p:spTgt spid="3">
                                            <p:txEl>
                                              <p:pRg st="0" end="0"/>
                                            </p:txEl>
                                          </p:spTgt>
                                        </p:tgtEl>
                                      </p:cBhvr>
                                      <p:to x="100000" y="100000"/>
                                    </p:animScale>
                                    <p:animScale>
                                      <p:cBhvr>
                                        <p:cTn id="24" dur="26">
                                          <p:stCondLst>
                                            <p:cond delay="1642"/>
                                          </p:stCondLst>
                                        </p:cTn>
                                        <p:tgtEl>
                                          <p:spTgt spid="3">
                                            <p:txEl>
                                              <p:pRg st="0" end="0"/>
                                            </p:txEl>
                                          </p:spTgt>
                                        </p:tgtEl>
                                      </p:cBhvr>
                                      <p:to x="100000" y="90000"/>
                                    </p:animScale>
                                    <p:animScale>
                                      <p:cBhvr>
                                        <p:cTn id="25" dur="166" decel="50000">
                                          <p:stCondLst>
                                            <p:cond delay="1668"/>
                                          </p:stCondLst>
                                        </p:cTn>
                                        <p:tgtEl>
                                          <p:spTgt spid="3">
                                            <p:txEl>
                                              <p:pRg st="0" end="0"/>
                                            </p:txEl>
                                          </p:spTgt>
                                        </p:tgtEl>
                                      </p:cBhvr>
                                      <p:to x="100000" y="100000"/>
                                    </p:animScale>
                                    <p:animScale>
                                      <p:cBhvr>
                                        <p:cTn id="26" dur="26">
                                          <p:stCondLst>
                                            <p:cond delay="1808"/>
                                          </p:stCondLst>
                                        </p:cTn>
                                        <p:tgtEl>
                                          <p:spTgt spid="3">
                                            <p:txEl>
                                              <p:pRg st="0" end="0"/>
                                            </p:txEl>
                                          </p:spTgt>
                                        </p:tgtEl>
                                      </p:cBhvr>
                                      <p:to x="100000" y="95000"/>
                                    </p:animScale>
                                    <p:animScale>
                                      <p:cBhvr>
                                        <p:cTn id="27" dur="166" decel="50000">
                                          <p:stCondLst>
                                            <p:cond delay="1834"/>
                                          </p:stCondLst>
                                        </p:cTn>
                                        <p:tgtEl>
                                          <p:spTgt spid="3">
                                            <p:txEl>
                                              <p:pRg st="0" end="0"/>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E765B9-3D4B-4B36-B375-5487609643C2}"/>
              </a:ext>
            </a:extLst>
          </p:cNvPr>
          <p:cNvSpPr>
            <a:spLocks noGrp="1"/>
          </p:cNvSpPr>
          <p:nvPr>
            <p:ph type="title"/>
          </p:nvPr>
        </p:nvSpPr>
        <p:spPr/>
        <p:txBody>
          <a:bodyPr/>
          <a:lstStyle/>
          <a:p>
            <a:r>
              <a:rPr lang="en-GB" dirty="0"/>
              <a:t>CONTENTS</a:t>
            </a:r>
          </a:p>
        </p:txBody>
      </p:sp>
      <p:sp>
        <p:nvSpPr>
          <p:cNvPr id="3" name="Content Placeholder 2">
            <a:extLst>
              <a:ext uri="{FF2B5EF4-FFF2-40B4-BE49-F238E27FC236}">
                <a16:creationId xmlns:a16="http://schemas.microsoft.com/office/drawing/2014/main" id="{043214F0-DDD7-492E-BE61-2593748DCAF2}"/>
              </a:ext>
            </a:extLst>
          </p:cNvPr>
          <p:cNvSpPr>
            <a:spLocks noGrp="1"/>
          </p:cNvSpPr>
          <p:nvPr>
            <p:ph idx="1"/>
          </p:nvPr>
        </p:nvSpPr>
        <p:spPr/>
        <p:txBody>
          <a:bodyPr/>
          <a:lstStyle/>
          <a:p>
            <a:r>
              <a:rPr lang="en-GB" dirty="0"/>
              <a:t>HOW IT CAME ABOUT </a:t>
            </a:r>
          </a:p>
          <a:p>
            <a:r>
              <a:rPr lang="en-GB" dirty="0"/>
              <a:t>THE START OF THE SPITFIRE</a:t>
            </a:r>
          </a:p>
          <a:p>
            <a:r>
              <a:rPr lang="en-GB" dirty="0"/>
              <a:t>GERMAN PLANES (AND STATS)</a:t>
            </a:r>
          </a:p>
          <a:p>
            <a:r>
              <a:rPr lang="en-GB" dirty="0"/>
              <a:t>BRITISH PLANES (AND STATS)</a:t>
            </a:r>
          </a:p>
          <a:p>
            <a:r>
              <a:rPr lang="en-GB" dirty="0"/>
              <a:t>FUN FACTS</a:t>
            </a:r>
          </a:p>
          <a:p>
            <a:r>
              <a:rPr lang="en-GB" dirty="0"/>
              <a:t>HOW BRITAIN WON THE BATTLE OF BRITAIN</a:t>
            </a:r>
          </a:p>
        </p:txBody>
      </p:sp>
    </p:spTree>
    <p:extLst>
      <p:ext uri="{BB962C8B-B14F-4D97-AF65-F5344CB8AC3E}">
        <p14:creationId xmlns:p14="http://schemas.microsoft.com/office/powerpoint/2010/main" val="1448035934"/>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22" presetClass="entr" presetSubtype="4"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wipe(down)">
                                      <p:cBhvr>
                                        <p:cTn id="14" dur="5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4"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wipe(down)">
                                      <p:cBhvr>
                                        <p:cTn id="19" dur="500"/>
                                        <p:tgtEl>
                                          <p:spTgt spid="3">
                                            <p:txEl>
                                              <p:pRg st="1" end="1"/>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4" fill="hold"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Effect transition="in" filter="wipe(down)">
                                      <p:cBhvr>
                                        <p:cTn id="24" dur="500"/>
                                        <p:tgtEl>
                                          <p:spTgt spid="3">
                                            <p:txEl>
                                              <p:pRg st="2" end="2"/>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4" fill="hold" nodeType="clickEffect">
                                  <p:stCondLst>
                                    <p:cond delay="0"/>
                                  </p:stCondLst>
                                  <p:childTnLst>
                                    <p:set>
                                      <p:cBhvr>
                                        <p:cTn id="28" dur="1" fill="hold">
                                          <p:stCondLst>
                                            <p:cond delay="0"/>
                                          </p:stCondLst>
                                        </p:cTn>
                                        <p:tgtEl>
                                          <p:spTgt spid="3">
                                            <p:txEl>
                                              <p:pRg st="3" end="3"/>
                                            </p:txEl>
                                          </p:spTgt>
                                        </p:tgtEl>
                                        <p:attrNameLst>
                                          <p:attrName>style.visibility</p:attrName>
                                        </p:attrNameLst>
                                      </p:cBhvr>
                                      <p:to>
                                        <p:strVal val="visible"/>
                                      </p:to>
                                    </p:set>
                                    <p:animEffect transition="in" filter="wipe(down)">
                                      <p:cBhvr>
                                        <p:cTn id="29" dur="500"/>
                                        <p:tgtEl>
                                          <p:spTgt spid="3">
                                            <p:txEl>
                                              <p:pRg st="3" end="3"/>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ntr" presetSubtype="4" fill="hold" nodeType="clickEffect">
                                  <p:stCondLst>
                                    <p:cond delay="0"/>
                                  </p:stCondLst>
                                  <p:childTnLst>
                                    <p:set>
                                      <p:cBhvr>
                                        <p:cTn id="33" dur="1" fill="hold">
                                          <p:stCondLst>
                                            <p:cond delay="0"/>
                                          </p:stCondLst>
                                        </p:cTn>
                                        <p:tgtEl>
                                          <p:spTgt spid="3">
                                            <p:txEl>
                                              <p:pRg st="4" end="4"/>
                                            </p:txEl>
                                          </p:spTgt>
                                        </p:tgtEl>
                                        <p:attrNameLst>
                                          <p:attrName>style.visibility</p:attrName>
                                        </p:attrNameLst>
                                      </p:cBhvr>
                                      <p:to>
                                        <p:strVal val="visible"/>
                                      </p:to>
                                    </p:set>
                                    <p:animEffect transition="in" filter="wipe(down)">
                                      <p:cBhvr>
                                        <p:cTn id="34" dur="500"/>
                                        <p:tgtEl>
                                          <p:spTgt spid="3">
                                            <p:txEl>
                                              <p:pRg st="4" end="4"/>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22" presetClass="entr" presetSubtype="4" fill="hold" nodeType="clickEffect">
                                  <p:stCondLst>
                                    <p:cond delay="0"/>
                                  </p:stCondLst>
                                  <p:childTnLst>
                                    <p:set>
                                      <p:cBhvr>
                                        <p:cTn id="38" dur="1" fill="hold">
                                          <p:stCondLst>
                                            <p:cond delay="0"/>
                                          </p:stCondLst>
                                        </p:cTn>
                                        <p:tgtEl>
                                          <p:spTgt spid="3">
                                            <p:txEl>
                                              <p:pRg st="5" end="5"/>
                                            </p:txEl>
                                          </p:spTgt>
                                        </p:tgtEl>
                                        <p:attrNameLst>
                                          <p:attrName>style.visibility</p:attrName>
                                        </p:attrNameLst>
                                      </p:cBhvr>
                                      <p:to>
                                        <p:strVal val="visible"/>
                                      </p:to>
                                    </p:set>
                                    <p:animEffect transition="in" filter="wipe(down)">
                                      <p:cBhvr>
                                        <p:cTn id="39"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80E08D-EB78-4D32-B897-ADCDB1FE7D45}"/>
              </a:ext>
            </a:extLst>
          </p:cNvPr>
          <p:cNvSpPr>
            <a:spLocks noGrp="1"/>
          </p:cNvSpPr>
          <p:nvPr>
            <p:ph type="title"/>
          </p:nvPr>
        </p:nvSpPr>
        <p:spPr/>
        <p:txBody>
          <a:bodyPr/>
          <a:lstStyle/>
          <a:p>
            <a:r>
              <a:rPr lang="en-GB" dirty="0"/>
              <a:t>HOW IT CAME ABOUT</a:t>
            </a:r>
          </a:p>
        </p:txBody>
      </p:sp>
      <p:sp>
        <p:nvSpPr>
          <p:cNvPr id="3" name="Content Placeholder 2">
            <a:extLst>
              <a:ext uri="{FF2B5EF4-FFF2-40B4-BE49-F238E27FC236}">
                <a16:creationId xmlns:a16="http://schemas.microsoft.com/office/drawing/2014/main" id="{4FC33BB1-D86E-4EC3-AB77-A54A1F66337B}"/>
              </a:ext>
            </a:extLst>
          </p:cNvPr>
          <p:cNvSpPr>
            <a:spLocks noGrp="1"/>
          </p:cNvSpPr>
          <p:nvPr>
            <p:ph idx="1"/>
          </p:nvPr>
        </p:nvSpPr>
        <p:spPr/>
        <p:txBody>
          <a:bodyPr>
            <a:normAutofit fontScale="92500" lnSpcReduction="10000"/>
          </a:bodyPr>
          <a:lstStyle/>
          <a:p>
            <a:r>
              <a:rPr lang="en-GB" dirty="0"/>
              <a:t>The battle of Britain started when Hitler Reached the French coast with his Blitz Krieg (or in English, lightning war)</a:t>
            </a:r>
          </a:p>
          <a:p>
            <a:r>
              <a:rPr lang="en-GB" dirty="0"/>
              <a:t>Hitler offered to make peace with Britain because he admired Churchill in every way, Hitler also said that Britain didn’t need to come and help the polish when he attacked them because that was none of there business, they could be friends</a:t>
            </a:r>
          </a:p>
          <a:p>
            <a:r>
              <a:rPr lang="en-GB" dirty="0"/>
              <a:t>But Churchill refused the offer and started to get his army ready for war</a:t>
            </a:r>
          </a:p>
          <a:p>
            <a:r>
              <a:rPr lang="en-GB" dirty="0"/>
              <a:t>A week later Hitler made another peace offering but it was refused within half an hour of the speech</a:t>
            </a:r>
          </a:p>
          <a:p>
            <a:r>
              <a:rPr lang="en-GB" dirty="0"/>
              <a:t>The battle of Britain had started </a:t>
            </a:r>
          </a:p>
        </p:txBody>
      </p:sp>
    </p:spTree>
    <p:extLst>
      <p:ext uri="{BB962C8B-B14F-4D97-AF65-F5344CB8AC3E}">
        <p14:creationId xmlns:p14="http://schemas.microsoft.com/office/powerpoint/2010/main" val="3113885460"/>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31" presetClass="entr" presetSubtype="0" fill="hold" nodeType="clickEffect">
                                  <p:stCondLst>
                                    <p:cond delay="0"/>
                                  </p:stCondLst>
                                  <p:childTnLst>
                                    <p:set>
                                      <p:cBhvr>
                                        <p:cTn id="24" dur="1" fill="hold">
                                          <p:stCondLst>
                                            <p:cond delay="0"/>
                                          </p:stCondLst>
                                        </p:cTn>
                                        <p:tgtEl>
                                          <p:spTgt spid="3">
                                            <p:txEl>
                                              <p:pRg st="0" end="0"/>
                                            </p:txEl>
                                          </p:spTgt>
                                        </p:tgtEl>
                                        <p:attrNameLst>
                                          <p:attrName>style.visibility</p:attrName>
                                        </p:attrNameLst>
                                      </p:cBhvr>
                                      <p:to>
                                        <p:strVal val="visible"/>
                                      </p:to>
                                    </p:set>
                                    <p:anim calcmode="lin" valueType="num">
                                      <p:cBhvr>
                                        <p:cTn id="25"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26"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27"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28" dur="1000"/>
                                        <p:tgtEl>
                                          <p:spTgt spid="3">
                                            <p:txEl>
                                              <p:pRg st="0" end="0"/>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31" presetClass="entr" presetSubtype="0" fill="hold" nodeType="clickEffect">
                                  <p:stCondLst>
                                    <p:cond delay="0"/>
                                  </p:stCondLst>
                                  <p:childTnLst>
                                    <p:set>
                                      <p:cBhvr>
                                        <p:cTn id="32" dur="1" fill="hold">
                                          <p:stCondLst>
                                            <p:cond delay="0"/>
                                          </p:stCondLst>
                                        </p:cTn>
                                        <p:tgtEl>
                                          <p:spTgt spid="3">
                                            <p:txEl>
                                              <p:pRg st="1" end="1"/>
                                            </p:txEl>
                                          </p:spTgt>
                                        </p:tgtEl>
                                        <p:attrNameLst>
                                          <p:attrName>style.visibility</p:attrName>
                                        </p:attrNameLst>
                                      </p:cBhvr>
                                      <p:to>
                                        <p:strVal val="visible"/>
                                      </p:to>
                                    </p:set>
                                    <p:anim calcmode="lin" valueType="num">
                                      <p:cBhvr>
                                        <p:cTn id="33"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34"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35"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36" dur="1000"/>
                                        <p:tgtEl>
                                          <p:spTgt spid="3">
                                            <p:txEl>
                                              <p:pRg st="1" end="1"/>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31" presetClass="entr" presetSubtype="0" fill="hold" nodeType="clickEffect">
                                  <p:stCondLst>
                                    <p:cond delay="0"/>
                                  </p:stCondLst>
                                  <p:childTnLst>
                                    <p:set>
                                      <p:cBhvr>
                                        <p:cTn id="40" dur="1" fill="hold">
                                          <p:stCondLst>
                                            <p:cond delay="0"/>
                                          </p:stCondLst>
                                        </p:cTn>
                                        <p:tgtEl>
                                          <p:spTgt spid="3">
                                            <p:txEl>
                                              <p:pRg st="2" end="2"/>
                                            </p:txEl>
                                          </p:spTgt>
                                        </p:tgtEl>
                                        <p:attrNameLst>
                                          <p:attrName>style.visibility</p:attrName>
                                        </p:attrNameLst>
                                      </p:cBhvr>
                                      <p:to>
                                        <p:strVal val="visible"/>
                                      </p:to>
                                    </p:set>
                                    <p:anim calcmode="lin" valueType="num">
                                      <p:cBhvr>
                                        <p:cTn id="41"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42"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43"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44" dur="1000"/>
                                        <p:tgtEl>
                                          <p:spTgt spid="3">
                                            <p:txEl>
                                              <p:pRg st="2" end="2"/>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31" presetClass="entr" presetSubtype="0" fill="hold" nodeType="clickEffect">
                                  <p:stCondLst>
                                    <p:cond delay="0"/>
                                  </p:stCondLst>
                                  <p:childTnLst>
                                    <p:set>
                                      <p:cBhvr>
                                        <p:cTn id="48" dur="1" fill="hold">
                                          <p:stCondLst>
                                            <p:cond delay="0"/>
                                          </p:stCondLst>
                                        </p:cTn>
                                        <p:tgtEl>
                                          <p:spTgt spid="3">
                                            <p:txEl>
                                              <p:pRg st="3" end="3"/>
                                            </p:txEl>
                                          </p:spTgt>
                                        </p:tgtEl>
                                        <p:attrNameLst>
                                          <p:attrName>style.visibility</p:attrName>
                                        </p:attrNameLst>
                                      </p:cBhvr>
                                      <p:to>
                                        <p:strVal val="visible"/>
                                      </p:to>
                                    </p:set>
                                    <p:anim calcmode="lin" valueType="num">
                                      <p:cBhvr>
                                        <p:cTn id="49"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50"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51"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52" dur="1000"/>
                                        <p:tgtEl>
                                          <p:spTgt spid="3">
                                            <p:txEl>
                                              <p:pRg st="3" end="3"/>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31" presetClass="entr" presetSubtype="0" fill="hold" nodeType="clickEffect">
                                  <p:stCondLst>
                                    <p:cond delay="0"/>
                                  </p:stCondLst>
                                  <p:childTnLst>
                                    <p:set>
                                      <p:cBhvr>
                                        <p:cTn id="56" dur="1" fill="hold">
                                          <p:stCondLst>
                                            <p:cond delay="0"/>
                                          </p:stCondLst>
                                        </p:cTn>
                                        <p:tgtEl>
                                          <p:spTgt spid="3">
                                            <p:txEl>
                                              <p:pRg st="4" end="4"/>
                                            </p:txEl>
                                          </p:spTgt>
                                        </p:tgtEl>
                                        <p:attrNameLst>
                                          <p:attrName>style.visibility</p:attrName>
                                        </p:attrNameLst>
                                      </p:cBhvr>
                                      <p:to>
                                        <p:strVal val="visible"/>
                                      </p:to>
                                    </p:set>
                                    <p:anim calcmode="lin" valueType="num">
                                      <p:cBhvr>
                                        <p:cTn id="57"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58"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59"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60" dur="1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652D83-6FEF-45CF-918E-307F1295793A}"/>
              </a:ext>
            </a:extLst>
          </p:cNvPr>
          <p:cNvSpPr>
            <a:spLocks noGrp="1"/>
          </p:cNvSpPr>
          <p:nvPr>
            <p:ph type="title"/>
          </p:nvPr>
        </p:nvSpPr>
        <p:spPr/>
        <p:txBody>
          <a:bodyPr/>
          <a:lstStyle/>
          <a:p>
            <a:r>
              <a:rPr lang="en-GB" dirty="0"/>
              <a:t>THE START OF THE spitfire</a:t>
            </a:r>
          </a:p>
        </p:txBody>
      </p:sp>
      <p:sp>
        <p:nvSpPr>
          <p:cNvPr id="3" name="Content Placeholder 2">
            <a:extLst>
              <a:ext uri="{FF2B5EF4-FFF2-40B4-BE49-F238E27FC236}">
                <a16:creationId xmlns:a16="http://schemas.microsoft.com/office/drawing/2014/main" id="{7DFE3BA7-0886-4A71-AD0A-2EE86768F234}"/>
              </a:ext>
            </a:extLst>
          </p:cNvPr>
          <p:cNvSpPr>
            <a:spLocks noGrp="1"/>
          </p:cNvSpPr>
          <p:nvPr>
            <p:ph idx="1"/>
          </p:nvPr>
        </p:nvSpPr>
        <p:spPr/>
        <p:txBody>
          <a:bodyPr>
            <a:normAutofit fontScale="85000" lnSpcReduction="10000"/>
          </a:bodyPr>
          <a:lstStyle/>
          <a:p>
            <a:r>
              <a:rPr lang="en-GB" dirty="0"/>
              <a:t>Just as the battle of Britain was about to begin air chief Marshall Dowding started something called the spitfire fund</a:t>
            </a:r>
          </a:p>
          <a:p>
            <a:r>
              <a:rPr lang="en-GB" dirty="0"/>
              <a:t>The inventor of the spitfire was R.J Mitchell</a:t>
            </a:r>
          </a:p>
          <a:p>
            <a:r>
              <a:rPr lang="en-GB" dirty="0"/>
              <a:t>By this point in the war Britain’s Spitfire was very new and hadn’t had very much adaptation whereas the hurricane was many marks ahead because it had already been invented before the war</a:t>
            </a:r>
          </a:p>
          <a:p>
            <a:r>
              <a:rPr lang="en-GB" dirty="0"/>
              <a:t>Britain knew that they needed this new plane because it was the only British plane the German’s feared </a:t>
            </a:r>
          </a:p>
          <a:p>
            <a:r>
              <a:rPr lang="en-GB" dirty="0"/>
              <a:t>It was without doubt the best plane in the war at that time, even better than the Messerschmitt 109 </a:t>
            </a:r>
          </a:p>
        </p:txBody>
      </p:sp>
    </p:spTree>
    <p:extLst>
      <p:ext uri="{BB962C8B-B14F-4D97-AF65-F5344CB8AC3E}">
        <p14:creationId xmlns:p14="http://schemas.microsoft.com/office/powerpoint/2010/main" val="31757051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ppt_w</p:attrName>
                                        </p:attrNameLst>
                                      </p:cBhvr>
                                      <p:tavLst>
                                        <p:tav tm="0" fmla="#ppt_w*sin(2.5*pi*$)">
                                          <p:val>
                                            <p:fltVal val="0"/>
                                          </p:val>
                                        </p:tav>
                                        <p:tav tm="100000">
                                          <p:val>
                                            <p:fltVal val="1"/>
                                          </p:val>
                                        </p:tav>
                                      </p:tavLst>
                                    </p:anim>
                                    <p:anim calcmode="lin" valueType="num">
                                      <p:cBhvr>
                                        <p:cTn id="9" dur="2000" fill="hold"/>
                                        <p:tgtEl>
                                          <p:spTgt spid="2"/>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26"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wipe(down)">
                                      <p:cBhvr>
                                        <p:cTn id="14" dur="580">
                                          <p:stCondLst>
                                            <p:cond delay="0"/>
                                          </p:stCondLst>
                                        </p:cTn>
                                        <p:tgtEl>
                                          <p:spTgt spid="3">
                                            <p:txEl>
                                              <p:pRg st="0" end="0"/>
                                            </p:txEl>
                                          </p:spTgt>
                                        </p:tgtEl>
                                      </p:cBhvr>
                                    </p:animEffect>
                                    <p:anim calcmode="lin" valueType="num">
                                      <p:cBhvr>
                                        <p:cTn id="15"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16"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7"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8"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9"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20" dur="26">
                                          <p:stCondLst>
                                            <p:cond delay="650"/>
                                          </p:stCondLst>
                                        </p:cTn>
                                        <p:tgtEl>
                                          <p:spTgt spid="3">
                                            <p:txEl>
                                              <p:pRg st="0" end="0"/>
                                            </p:txEl>
                                          </p:spTgt>
                                        </p:tgtEl>
                                      </p:cBhvr>
                                      <p:to x="100000" y="60000"/>
                                    </p:animScale>
                                    <p:animScale>
                                      <p:cBhvr>
                                        <p:cTn id="21" dur="166" decel="50000">
                                          <p:stCondLst>
                                            <p:cond delay="676"/>
                                          </p:stCondLst>
                                        </p:cTn>
                                        <p:tgtEl>
                                          <p:spTgt spid="3">
                                            <p:txEl>
                                              <p:pRg st="0" end="0"/>
                                            </p:txEl>
                                          </p:spTgt>
                                        </p:tgtEl>
                                      </p:cBhvr>
                                      <p:to x="100000" y="100000"/>
                                    </p:animScale>
                                    <p:animScale>
                                      <p:cBhvr>
                                        <p:cTn id="22" dur="26">
                                          <p:stCondLst>
                                            <p:cond delay="1312"/>
                                          </p:stCondLst>
                                        </p:cTn>
                                        <p:tgtEl>
                                          <p:spTgt spid="3">
                                            <p:txEl>
                                              <p:pRg st="0" end="0"/>
                                            </p:txEl>
                                          </p:spTgt>
                                        </p:tgtEl>
                                      </p:cBhvr>
                                      <p:to x="100000" y="80000"/>
                                    </p:animScale>
                                    <p:animScale>
                                      <p:cBhvr>
                                        <p:cTn id="23" dur="166" decel="50000">
                                          <p:stCondLst>
                                            <p:cond delay="1338"/>
                                          </p:stCondLst>
                                        </p:cTn>
                                        <p:tgtEl>
                                          <p:spTgt spid="3">
                                            <p:txEl>
                                              <p:pRg st="0" end="0"/>
                                            </p:txEl>
                                          </p:spTgt>
                                        </p:tgtEl>
                                      </p:cBhvr>
                                      <p:to x="100000" y="100000"/>
                                    </p:animScale>
                                    <p:animScale>
                                      <p:cBhvr>
                                        <p:cTn id="24" dur="26">
                                          <p:stCondLst>
                                            <p:cond delay="1642"/>
                                          </p:stCondLst>
                                        </p:cTn>
                                        <p:tgtEl>
                                          <p:spTgt spid="3">
                                            <p:txEl>
                                              <p:pRg st="0" end="0"/>
                                            </p:txEl>
                                          </p:spTgt>
                                        </p:tgtEl>
                                      </p:cBhvr>
                                      <p:to x="100000" y="90000"/>
                                    </p:animScale>
                                    <p:animScale>
                                      <p:cBhvr>
                                        <p:cTn id="25" dur="166" decel="50000">
                                          <p:stCondLst>
                                            <p:cond delay="1668"/>
                                          </p:stCondLst>
                                        </p:cTn>
                                        <p:tgtEl>
                                          <p:spTgt spid="3">
                                            <p:txEl>
                                              <p:pRg st="0" end="0"/>
                                            </p:txEl>
                                          </p:spTgt>
                                        </p:tgtEl>
                                      </p:cBhvr>
                                      <p:to x="100000" y="100000"/>
                                    </p:animScale>
                                    <p:animScale>
                                      <p:cBhvr>
                                        <p:cTn id="26" dur="26">
                                          <p:stCondLst>
                                            <p:cond delay="1808"/>
                                          </p:stCondLst>
                                        </p:cTn>
                                        <p:tgtEl>
                                          <p:spTgt spid="3">
                                            <p:txEl>
                                              <p:pRg st="0" end="0"/>
                                            </p:txEl>
                                          </p:spTgt>
                                        </p:tgtEl>
                                      </p:cBhvr>
                                      <p:to x="100000" y="95000"/>
                                    </p:animScale>
                                    <p:animScale>
                                      <p:cBhvr>
                                        <p:cTn id="27" dur="166" decel="50000">
                                          <p:stCondLst>
                                            <p:cond delay="1834"/>
                                          </p:stCondLst>
                                        </p:cTn>
                                        <p:tgtEl>
                                          <p:spTgt spid="3">
                                            <p:txEl>
                                              <p:pRg st="0" end="0"/>
                                            </p:txEl>
                                          </p:spTgt>
                                        </p:tgtEl>
                                      </p:cBhvr>
                                      <p:to x="100000" y="100000"/>
                                    </p:animScale>
                                  </p:childTnLst>
                                </p:cTn>
                              </p:par>
                            </p:childTnLst>
                          </p:cTn>
                        </p:par>
                      </p:childTnLst>
                    </p:cTn>
                  </p:par>
                  <p:par>
                    <p:cTn id="28" fill="hold">
                      <p:stCondLst>
                        <p:cond delay="indefinite"/>
                      </p:stCondLst>
                      <p:childTnLst>
                        <p:par>
                          <p:cTn id="29" fill="hold">
                            <p:stCondLst>
                              <p:cond delay="0"/>
                            </p:stCondLst>
                            <p:childTnLst>
                              <p:par>
                                <p:cTn id="30" presetID="26" presetClass="entr" presetSubtype="0" fill="hold" nodeType="clickEffect">
                                  <p:stCondLst>
                                    <p:cond delay="0"/>
                                  </p:stCondLst>
                                  <p:childTnLst>
                                    <p:set>
                                      <p:cBhvr>
                                        <p:cTn id="31" dur="1" fill="hold">
                                          <p:stCondLst>
                                            <p:cond delay="0"/>
                                          </p:stCondLst>
                                        </p:cTn>
                                        <p:tgtEl>
                                          <p:spTgt spid="3">
                                            <p:txEl>
                                              <p:pRg st="1" end="1"/>
                                            </p:txEl>
                                          </p:spTgt>
                                        </p:tgtEl>
                                        <p:attrNameLst>
                                          <p:attrName>style.visibility</p:attrName>
                                        </p:attrNameLst>
                                      </p:cBhvr>
                                      <p:to>
                                        <p:strVal val="visible"/>
                                      </p:to>
                                    </p:set>
                                    <p:animEffect transition="in" filter="wipe(down)">
                                      <p:cBhvr>
                                        <p:cTn id="32" dur="580">
                                          <p:stCondLst>
                                            <p:cond delay="0"/>
                                          </p:stCondLst>
                                        </p:cTn>
                                        <p:tgtEl>
                                          <p:spTgt spid="3">
                                            <p:txEl>
                                              <p:pRg st="1" end="1"/>
                                            </p:txEl>
                                          </p:spTgt>
                                        </p:tgtEl>
                                      </p:cBhvr>
                                    </p:animEffect>
                                    <p:anim calcmode="lin" valueType="num">
                                      <p:cBhvr>
                                        <p:cTn id="33"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34"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35"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36"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37"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38" dur="26">
                                          <p:stCondLst>
                                            <p:cond delay="650"/>
                                          </p:stCondLst>
                                        </p:cTn>
                                        <p:tgtEl>
                                          <p:spTgt spid="3">
                                            <p:txEl>
                                              <p:pRg st="1" end="1"/>
                                            </p:txEl>
                                          </p:spTgt>
                                        </p:tgtEl>
                                      </p:cBhvr>
                                      <p:to x="100000" y="60000"/>
                                    </p:animScale>
                                    <p:animScale>
                                      <p:cBhvr>
                                        <p:cTn id="39" dur="166" decel="50000">
                                          <p:stCondLst>
                                            <p:cond delay="676"/>
                                          </p:stCondLst>
                                        </p:cTn>
                                        <p:tgtEl>
                                          <p:spTgt spid="3">
                                            <p:txEl>
                                              <p:pRg st="1" end="1"/>
                                            </p:txEl>
                                          </p:spTgt>
                                        </p:tgtEl>
                                      </p:cBhvr>
                                      <p:to x="100000" y="100000"/>
                                    </p:animScale>
                                    <p:animScale>
                                      <p:cBhvr>
                                        <p:cTn id="40" dur="26">
                                          <p:stCondLst>
                                            <p:cond delay="1312"/>
                                          </p:stCondLst>
                                        </p:cTn>
                                        <p:tgtEl>
                                          <p:spTgt spid="3">
                                            <p:txEl>
                                              <p:pRg st="1" end="1"/>
                                            </p:txEl>
                                          </p:spTgt>
                                        </p:tgtEl>
                                      </p:cBhvr>
                                      <p:to x="100000" y="80000"/>
                                    </p:animScale>
                                    <p:animScale>
                                      <p:cBhvr>
                                        <p:cTn id="41" dur="166" decel="50000">
                                          <p:stCondLst>
                                            <p:cond delay="1338"/>
                                          </p:stCondLst>
                                        </p:cTn>
                                        <p:tgtEl>
                                          <p:spTgt spid="3">
                                            <p:txEl>
                                              <p:pRg st="1" end="1"/>
                                            </p:txEl>
                                          </p:spTgt>
                                        </p:tgtEl>
                                      </p:cBhvr>
                                      <p:to x="100000" y="100000"/>
                                    </p:animScale>
                                    <p:animScale>
                                      <p:cBhvr>
                                        <p:cTn id="42" dur="26">
                                          <p:stCondLst>
                                            <p:cond delay="1642"/>
                                          </p:stCondLst>
                                        </p:cTn>
                                        <p:tgtEl>
                                          <p:spTgt spid="3">
                                            <p:txEl>
                                              <p:pRg st="1" end="1"/>
                                            </p:txEl>
                                          </p:spTgt>
                                        </p:tgtEl>
                                      </p:cBhvr>
                                      <p:to x="100000" y="90000"/>
                                    </p:animScale>
                                    <p:animScale>
                                      <p:cBhvr>
                                        <p:cTn id="43" dur="166" decel="50000">
                                          <p:stCondLst>
                                            <p:cond delay="1668"/>
                                          </p:stCondLst>
                                        </p:cTn>
                                        <p:tgtEl>
                                          <p:spTgt spid="3">
                                            <p:txEl>
                                              <p:pRg st="1" end="1"/>
                                            </p:txEl>
                                          </p:spTgt>
                                        </p:tgtEl>
                                      </p:cBhvr>
                                      <p:to x="100000" y="100000"/>
                                    </p:animScale>
                                    <p:animScale>
                                      <p:cBhvr>
                                        <p:cTn id="44" dur="26">
                                          <p:stCondLst>
                                            <p:cond delay="1808"/>
                                          </p:stCondLst>
                                        </p:cTn>
                                        <p:tgtEl>
                                          <p:spTgt spid="3">
                                            <p:txEl>
                                              <p:pRg st="1" end="1"/>
                                            </p:txEl>
                                          </p:spTgt>
                                        </p:tgtEl>
                                      </p:cBhvr>
                                      <p:to x="100000" y="95000"/>
                                    </p:animScale>
                                    <p:animScale>
                                      <p:cBhvr>
                                        <p:cTn id="45" dur="166" decel="50000">
                                          <p:stCondLst>
                                            <p:cond delay="1834"/>
                                          </p:stCondLst>
                                        </p:cTn>
                                        <p:tgtEl>
                                          <p:spTgt spid="3">
                                            <p:txEl>
                                              <p:pRg st="1" end="1"/>
                                            </p:txEl>
                                          </p:spTgt>
                                        </p:tgtEl>
                                      </p:cBhvr>
                                      <p:to x="100000" y="100000"/>
                                    </p:animScale>
                                  </p:childTnLst>
                                </p:cTn>
                              </p:par>
                            </p:childTnLst>
                          </p:cTn>
                        </p:par>
                      </p:childTnLst>
                    </p:cTn>
                  </p:par>
                  <p:par>
                    <p:cTn id="46" fill="hold">
                      <p:stCondLst>
                        <p:cond delay="indefinite"/>
                      </p:stCondLst>
                      <p:childTnLst>
                        <p:par>
                          <p:cTn id="47" fill="hold">
                            <p:stCondLst>
                              <p:cond delay="0"/>
                            </p:stCondLst>
                            <p:childTnLst>
                              <p:par>
                                <p:cTn id="48" presetID="26" presetClass="entr" presetSubtype="0" fill="hold" nodeType="clickEffect">
                                  <p:stCondLst>
                                    <p:cond delay="0"/>
                                  </p:stCondLst>
                                  <p:childTnLst>
                                    <p:set>
                                      <p:cBhvr>
                                        <p:cTn id="49" dur="1" fill="hold">
                                          <p:stCondLst>
                                            <p:cond delay="0"/>
                                          </p:stCondLst>
                                        </p:cTn>
                                        <p:tgtEl>
                                          <p:spTgt spid="3">
                                            <p:txEl>
                                              <p:pRg st="2" end="2"/>
                                            </p:txEl>
                                          </p:spTgt>
                                        </p:tgtEl>
                                        <p:attrNameLst>
                                          <p:attrName>style.visibility</p:attrName>
                                        </p:attrNameLst>
                                      </p:cBhvr>
                                      <p:to>
                                        <p:strVal val="visible"/>
                                      </p:to>
                                    </p:set>
                                    <p:animEffect transition="in" filter="wipe(down)">
                                      <p:cBhvr>
                                        <p:cTn id="50" dur="580">
                                          <p:stCondLst>
                                            <p:cond delay="0"/>
                                          </p:stCondLst>
                                        </p:cTn>
                                        <p:tgtEl>
                                          <p:spTgt spid="3">
                                            <p:txEl>
                                              <p:pRg st="2" end="2"/>
                                            </p:txEl>
                                          </p:spTgt>
                                        </p:tgtEl>
                                      </p:cBhvr>
                                    </p:animEffect>
                                    <p:anim calcmode="lin" valueType="num">
                                      <p:cBhvr>
                                        <p:cTn id="51" dur="1822"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52" dur="664"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53" dur="664" tmFilter="0, 0; 0.125,0.2665; 0.25,0.4; 0.375,0.465; 0.5,0.5;  0.625,0.535; 0.75,0.6; 0.875,0.7335; 1,1">
                                          <p:stCondLst>
                                            <p:cond delay="664"/>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54" dur="332" tmFilter="0, 0; 0.125,0.2665; 0.25,0.4; 0.375,0.465; 0.5,0.5;  0.625,0.535; 0.75,0.6; 0.875,0.7335; 1,1">
                                          <p:stCondLst>
                                            <p:cond delay="1324"/>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55" dur="164" tmFilter="0, 0; 0.125,0.2665; 0.25,0.4; 0.375,0.465; 0.5,0.5;  0.625,0.535; 0.75,0.6; 0.875,0.7335; 1,1">
                                          <p:stCondLst>
                                            <p:cond delay="1656"/>
                                          </p:stCondLst>
                                        </p:cTn>
                                        <p:tgtEl>
                                          <p:spTgt spid="3">
                                            <p:txEl>
                                              <p:pRg st="2" end="2"/>
                                            </p:txEl>
                                          </p:spTgt>
                                        </p:tgtEl>
                                        <p:attrNameLst>
                                          <p:attrName>ppt_y</p:attrName>
                                        </p:attrNameLst>
                                      </p:cBhvr>
                                      <p:tavLst>
                                        <p:tav tm="0" fmla="#ppt_y-sin(pi*$)/81">
                                          <p:val>
                                            <p:fltVal val="0"/>
                                          </p:val>
                                        </p:tav>
                                        <p:tav tm="100000">
                                          <p:val>
                                            <p:fltVal val="1"/>
                                          </p:val>
                                        </p:tav>
                                      </p:tavLst>
                                    </p:anim>
                                    <p:animScale>
                                      <p:cBhvr>
                                        <p:cTn id="56" dur="26">
                                          <p:stCondLst>
                                            <p:cond delay="650"/>
                                          </p:stCondLst>
                                        </p:cTn>
                                        <p:tgtEl>
                                          <p:spTgt spid="3">
                                            <p:txEl>
                                              <p:pRg st="2" end="2"/>
                                            </p:txEl>
                                          </p:spTgt>
                                        </p:tgtEl>
                                      </p:cBhvr>
                                      <p:to x="100000" y="60000"/>
                                    </p:animScale>
                                    <p:animScale>
                                      <p:cBhvr>
                                        <p:cTn id="57" dur="166" decel="50000">
                                          <p:stCondLst>
                                            <p:cond delay="676"/>
                                          </p:stCondLst>
                                        </p:cTn>
                                        <p:tgtEl>
                                          <p:spTgt spid="3">
                                            <p:txEl>
                                              <p:pRg st="2" end="2"/>
                                            </p:txEl>
                                          </p:spTgt>
                                        </p:tgtEl>
                                      </p:cBhvr>
                                      <p:to x="100000" y="100000"/>
                                    </p:animScale>
                                    <p:animScale>
                                      <p:cBhvr>
                                        <p:cTn id="58" dur="26">
                                          <p:stCondLst>
                                            <p:cond delay="1312"/>
                                          </p:stCondLst>
                                        </p:cTn>
                                        <p:tgtEl>
                                          <p:spTgt spid="3">
                                            <p:txEl>
                                              <p:pRg st="2" end="2"/>
                                            </p:txEl>
                                          </p:spTgt>
                                        </p:tgtEl>
                                      </p:cBhvr>
                                      <p:to x="100000" y="80000"/>
                                    </p:animScale>
                                    <p:animScale>
                                      <p:cBhvr>
                                        <p:cTn id="59" dur="166" decel="50000">
                                          <p:stCondLst>
                                            <p:cond delay="1338"/>
                                          </p:stCondLst>
                                        </p:cTn>
                                        <p:tgtEl>
                                          <p:spTgt spid="3">
                                            <p:txEl>
                                              <p:pRg st="2" end="2"/>
                                            </p:txEl>
                                          </p:spTgt>
                                        </p:tgtEl>
                                      </p:cBhvr>
                                      <p:to x="100000" y="100000"/>
                                    </p:animScale>
                                    <p:animScale>
                                      <p:cBhvr>
                                        <p:cTn id="60" dur="26">
                                          <p:stCondLst>
                                            <p:cond delay="1642"/>
                                          </p:stCondLst>
                                        </p:cTn>
                                        <p:tgtEl>
                                          <p:spTgt spid="3">
                                            <p:txEl>
                                              <p:pRg st="2" end="2"/>
                                            </p:txEl>
                                          </p:spTgt>
                                        </p:tgtEl>
                                      </p:cBhvr>
                                      <p:to x="100000" y="90000"/>
                                    </p:animScale>
                                    <p:animScale>
                                      <p:cBhvr>
                                        <p:cTn id="61" dur="166" decel="50000">
                                          <p:stCondLst>
                                            <p:cond delay="1668"/>
                                          </p:stCondLst>
                                        </p:cTn>
                                        <p:tgtEl>
                                          <p:spTgt spid="3">
                                            <p:txEl>
                                              <p:pRg st="2" end="2"/>
                                            </p:txEl>
                                          </p:spTgt>
                                        </p:tgtEl>
                                      </p:cBhvr>
                                      <p:to x="100000" y="100000"/>
                                    </p:animScale>
                                    <p:animScale>
                                      <p:cBhvr>
                                        <p:cTn id="62" dur="26">
                                          <p:stCondLst>
                                            <p:cond delay="1808"/>
                                          </p:stCondLst>
                                        </p:cTn>
                                        <p:tgtEl>
                                          <p:spTgt spid="3">
                                            <p:txEl>
                                              <p:pRg st="2" end="2"/>
                                            </p:txEl>
                                          </p:spTgt>
                                        </p:tgtEl>
                                      </p:cBhvr>
                                      <p:to x="100000" y="95000"/>
                                    </p:animScale>
                                    <p:animScale>
                                      <p:cBhvr>
                                        <p:cTn id="63" dur="166" decel="50000">
                                          <p:stCondLst>
                                            <p:cond delay="1834"/>
                                          </p:stCondLst>
                                        </p:cTn>
                                        <p:tgtEl>
                                          <p:spTgt spid="3">
                                            <p:txEl>
                                              <p:pRg st="2" end="2"/>
                                            </p:txEl>
                                          </p:spTgt>
                                        </p:tgtEl>
                                      </p:cBhvr>
                                      <p:to x="100000" y="100000"/>
                                    </p:animScale>
                                  </p:childTnLst>
                                </p:cTn>
                              </p:par>
                            </p:childTnLst>
                          </p:cTn>
                        </p:par>
                      </p:childTnLst>
                    </p:cTn>
                  </p:par>
                  <p:par>
                    <p:cTn id="64" fill="hold">
                      <p:stCondLst>
                        <p:cond delay="indefinite"/>
                      </p:stCondLst>
                      <p:childTnLst>
                        <p:par>
                          <p:cTn id="65" fill="hold">
                            <p:stCondLst>
                              <p:cond delay="0"/>
                            </p:stCondLst>
                            <p:childTnLst>
                              <p:par>
                                <p:cTn id="66" presetID="26" presetClass="entr" presetSubtype="0" fill="hold" nodeType="clickEffect">
                                  <p:stCondLst>
                                    <p:cond delay="0"/>
                                  </p:stCondLst>
                                  <p:childTnLst>
                                    <p:set>
                                      <p:cBhvr>
                                        <p:cTn id="67" dur="1" fill="hold">
                                          <p:stCondLst>
                                            <p:cond delay="0"/>
                                          </p:stCondLst>
                                        </p:cTn>
                                        <p:tgtEl>
                                          <p:spTgt spid="3">
                                            <p:txEl>
                                              <p:pRg st="3" end="3"/>
                                            </p:txEl>
                                          </p:spTgt>
                                        </p:tgtEl>
                                        <p:attrNameLst>
                                          <p:attrName>style.visibility</p:attrName>
                                        </p:attrNameLst>
                                      </p:cBhvr>
                                      <p:to>
                                        <p:strVal val="visible"/>
                                      </p:to>
                                    </p:set>
                                    <p:animEffect transition="in" filter="wipe(down)">
                                      <p:cBhvr>
                                        <p:cTn id="68" dur="580">
                                          <p:stCondLst>
                                            <p:cond delay="0"/>
                                          </p:stCondLst>
                                        </p:cTn>
                                        <p:tgtEl>
                                          <p:spTgt spid="3">
                                            <p:txEl>
                                              <p:pRg st="3" end="3"/>
                                            </p:txEl>
                                          </p:spTgt>
                                        </p:tgtEl>
                                      </p:cBhvr>
                                    </p:animEffect>
                                    <p:anim calcmode="lin" valueType="num">
                                      <p:cBhvr>
                                        <p:cTn id="69" dur="1822" tmFilter="0,0; 0.14,0.36; 0.43,0.73; 0.71,0.91; 1.0,1.0">
                                          <p:stCondLst>
                                            <p:cond delay="0"/>
                                          </p:stCondLst>
                                        </p:cTn>
                                        <p:tgtEl>
                                          <p:spTgt spid="3">
                                            <p:txEl>
                                              <p:pRg st="3" end="3"/>
                                            </p:txEl>
                                          </p:spTgt>
                                        </p:tgtEl>
                                        <p:attrNameLst>
                                          <p:attrName>ppt_x</p:attrName>
                                        </p:attrNameLst>
                                      </p:cBhvr>
                                      <p:tavLst>
                                        <p:tav tm="0">
                                          <p:val>
                                            <p:strVal val="#ppt_x-0.25"/>
                                          </p:val>
                                        </p:tav>
                                        <p:tav tm="100000">
                                          <p:val>
                                            <p:strVal val="#ppt_x"/>
                                          </p:val>
                                        </p:tav>
                                      </p:tavLst>
                                    </p:anim>
                                    <p:anim calcmode="lin" valueType="num">
                                      <p:cBhvr>
                                        <p:cTn id="70" dur="664" tmFilter="0.0,0.0; 0.25,0.07; 0.50,0.2; 0.75,0.467; 1.0,1.0">
                                          <p:stCondLst>
                                            <p:cond delay="0"/>
                                          </p:stCondLst>
                                        </p:cTn>
                                        <p:tgtEl>
                                          <p:spTgt spid="3">
                                            <p:txEl>
                                              <p:pRg st="3" end="3"/>
                                            </p:txEl>
                                          </p:spTgt>
                                        </p:tgtEl>
                                        <p:attrNameLst>
                                          <p:attrName>ppt_y</p:attrName>
                                        </p:attrNameLst>
                                      </p:cBhvr>
                                      <p:tavLst>
                                        <p:tav tm="0" fmla="#ppt_y-sin(pi*$)/3">
                                          <p:val>
                                            <p:fltVal val="0.5"/>
                                          </p:val>
                                        </p:tav>
                                        <p:tav tm="100000">
                                          <p:val>
                                            <p:fltVal val="1"/>
                                          </p:val>
                                        </p:tav>
                                      </p:tavLst>
                                    </p:anim>
                                    <p:anim calcmode="lin" valueType="num">
                                      <p:cBhvr>
                                        <p:cTn id="71" dur="664" tmFilter="0, 0; 0.125,0.2665; 0.25,0.4; 0.375,0.465; 0.5,0.5;  0.625,0.535; 0.75,0.6; 0.875,0.7335; 1,1">
                                          <p:stCondLst>
                                            <p:cond delay="664"/>
                                          </p:stCondLst>
                                        </p:cTn>
                                        <p:tgtEl>
                                          <p:spTgt spid="3">
                                            <p:txEl>
                                              <p:pRg st="3" end="3"/>
                                            </p:txEl>
                                          </p:spTgt>
                                        </p:tgtEl>
                                        <p:attrNameLst>
                                          <p:attrName>ppt_y</p:attrName>
                                        </p:attrNameLst>
                                      </p:cBhvr>
                                      <p:tavLst>
                                        <p:tav tm="0" fmla="#ppt_y-sin(pi*$)/9">
                                          <p:val>
                                            <p:fltVal val="0"/>
                                          </p:val>
                                        </p:tav>
                                        <p:tav tm="100000">
                                          <p:val>
                                            <p:fltVal val="1"/>
                                          </p:val>
                                        </p:tav>
                                      </p:tavLst>
                                    </p:anim>
                                    <p:anim calcmode="lin" valueType="num">
                                      <p:cBhvr>
                                        <p:cTn id="72" dur="332" tmFilter="0, 0; 0.125,0.2665; 0.25,0.4; 0.375,0.465; 0.5,0.5;  0.625,0.535; 0.75,0.6; 0.875,0.7335; 1,1">
                                          <p:stCondLst>
                                            <p:cond delay="1324"/>
                                          </p:stCondLst>
                                        </p:cTn>
                                        <p:tgtEl>
                                          <p:spTgt spid="3">
                                            <p:txEl>
                                              <p:pRg st="3" end="3"/>
                                            </p:txEl>
                                          </p:spTgt>
                                        </p:tgtEl>
                                        <p:attrNameLst>
                                          <p:attrName>ppt_y</p:attrName>
                                        </p:attrNameLst>
                                      </p:cBhvr>
                                      <p:tavLst>
                                        <p:tav tm="0" fmla="#ppt_y-sin(pi*$)/27">
                                          <p:val>
                                            <p:fltVal val="0"/>
                                          </p:val>
                                        </p:tav>
                                        <p:tav tm="100000">
                                          <p:val>
                                            <p:fltVal val="1"/>
                                          </p:val>
                                        </p:tav>
                                      </p:tavLst>
                                    </p:anim>
                                    <p:anim calcmode="lin" valueType="num">
                                      <p:cBhvr>
                                        <p:cTn id="73" dur="164" tmFilter="0, 0; 0.125,0.2665; 0.25,0.4; 0.375,0.465; 0.5,0.5;  0.625,0.535; 0.75,0.6; 0.875,0.7335; 1,1">
                                          <p:stCondLst>
                                            <p:cond delay="1656"/>
                                          </p:stCondLst>
                                        </p:cTn>
                                        <p:tgtEl>
                                          <p:spTgt spid="3">
                                            <p:txEl>
                                              <p:pRg st="3" end="3"/>
                                            </p:txEl>
                                          </p:spTgt>
                                        </p:tgtEl>
                                        <p:attrNameLst>
                                          <p:attrName>ppt_y</p:attrName>
                                        </p:attrNameLst>
                                      </p:cBhvr>
                                      <p:tavLst>
                                        <p:tav tm="0" fmla="#ppt_y-sin(pi*$)/81">
                                          <p:val>
                                            <p:fltVal val="0"/>
                                          </p:val>
                                        </p:tav>
                                        <p:tav tm="100000">
                                          <p:val>
                                            <p:fltVal val="1"/>
                                          </p:val>
                                        </p:tav>
                                      </p:tavLst>
                                    </p:anim>
                                    <p:animScale>
                                      <p:cBhvr>
                                        <p:cTn id="74" dur="26">
                                          <p:stCondLst>
                                            <p:cond delay="650"/>
                                          </p:stCondLst>
                                        </p:cTn>
                                        <p:tgtEl>
                                          <p:spTgt spid="3">
                                            <p:txEl>
                                              <p:pRg st="3" end="3"/>
                                            </p:txEl>
                                          </p:spTgt>
                                        </p:tgtEl>
                                      </p:cBhvr>
                                      <p:to x="100000" y="60000"/>
                                    </p:animScale>
                                    <p:animScale>
                                      <p:cBhvr>
                                        <p:cTn id="75" dur="166" decel="50000">
                                          <p:stCondLst>
                                            <p:cond delay="676"/>
                                          </p:stCondLst>
                                        </p:cTn>
                                        <p:tgtEl>
                                          <p:spTgt spid="3">
                                            <p:txEl>
                                              <p:pRg st="3" end="3"/>
                                            </p:txEl>
                                          </p:spTgt>
                                        </p:tgtEl>
                                      </p:cBhvr>
                                      <p:to x="100000" y="100000"/>
                                    </p:animScale>
                                    <p:animScale>
                                      <p:cBhvr>
                                        <p:cTn id="76" dur="26">
                                          <p:stCondLst>
                                            <p:cond delay="1312"/>
                                          </p:stCondLst>
                                        </p:cTn>
                                        <p:tgtEl>
                                          <p:spTgt spid="3">
                                            <p:txEl>
                                              <p:pRg st="3" end="3"/>
                                            </p:txEl>
                                          </p:spTgt>
                                        </p:tgtEl>
                                      </p:cBhvr>
                                      <p:to x="100000" y="80000"/>
                                    </p:animScale>
                                    <p:animScale>
                                      <p:cBhvr>
                                        <p:cTn id="77" dur="166" decel="50000">
                                          <p:stCondLst>
                                            <p:cond delay="1338"/>
                                          </p:stCondLst>
                                        </p:cTn>
                                        <p:tgtEl>
                                          <p:spTgt spid="3">
                                            <p:txEl>
                                              <p:pRg st="3" end="3"/>
                                            </p:txEl>
                                          </p:spTgt>
                                        </p:tgtEl>
                                      </p:cBhvr>
                                      <p:to x="100000" y="100000"/>
                                    </p:animScale>
                                    <p:animScale>
                                      <p:cBhvr>
                                        <p:cTn id="78" dur="26">
                                          <p:stCondLst>
                                            <p:cond delay="1642"/>
                                          </p:stCondLst>
                                        </p:cTn>
                                        <p:tgtEl>
                                          <p:spTgt spid="3">
                                            <p:txEl>
                                              <p:pRg st="3" end="3"/>
                                            </p:txEl>
                                          </p:spTgt>
                                        </p:tgtEl>
                                      </p:cBhvr>
                                      <p:to x="100000" y="90000"/>
                                    </p:animScale>
                                    <p:animScale>
                                      <p:cBhvr>
                                        <p:cTn id="79" dur="166" decel="50000">
                                          <p:stCondLst>
                                            <p:cond delay="1668"/>
                                          </p:stCondLst>
                                        </p:cTn>
                                        <p:tgtEl>
                                          <p:spTgt spid="3">
                                            <p:txEl>
                                              <p:pRg st="3" end="3"/>
                                            </p:txEl>
                                          </p:spTgt>
                                        </p:tgtEl>
                                      </p:cBhvr>
                                      <p:to x="100000" y="100000"/>
                                    </p:animScale>
                                    <p:animScale>
                                      <p:cBhvr>
                                        <p:cTn id="80" dur="26">
                                          <p:stCondLst>
                                            <p:cond delay="1808"/>
                                          </p:stCondLst>
                                        </p:cTn>
                                        <p:tgtEl>
                                          <p:spTgt spid="3">
                                            <p:txEl>
                                              <p:pRg st="3" end="3"/>
                                            </p:txEl>
                                          </p:spTgt>
                                        </p:tgtEl>
                                      </p:cBhvr>
                                      <p:to x="100000" y="95000"/>
                                    </p:animScale>
                                    <p:animScale>
                                      <p:cBhvr>
                                        <p:cTn id="81" dur="166" decel="50000">
                                          <p:stCondLst>
                                            <p:cond delay="1834"/>
                                          </p:stCondLst>
                                        </p:cTn>
                                        <p:tgtEl>
                                          <p:spTgt spid="3">
                                            <p:txEl>
                                              <p:pRg st="3" end="3"/>
                                            </p:txEl>
                                          </p:spTgt>
                                        </p:tgtEl>
                                      </p:cBhvr>
                                      <p:to x="100000" y="100000"/>
                                    </p:animScale>
                                  </p:childTnLst>
                                </p:cTn>
                              </p:par>
                            </p:childTnLst>
                          </p:cTn>
                        </p:par>
                      </p:childTnLst>
                    </p:cTn>
                  </p:par>
                  <p:par>
                    <p:cTn id="82" fill="hold">
                      <p:stCondLst>
                        <p:cond delay="indefinite"/>
                      </p:stCondLst>
                      <p:childTnLst>
                        <p:par>
                          <p:cTn id="83" fill="hold">
                            <p:stCondLst>
                              <p:cond delay="0"/>
                            </p:stCondLst>
                            <p:childTnLst>
                              <p:par>
                                <p:cTn id="84" presetID="26" presetClass="entr" presetSubtype="0" fill="hold" nodeType="clickEffect">
                                  <p:stCondLst>
                                    <p:cond delay="0"/>
                                  </p:stCondLst>
                                  <p:childTnLst>
                                    <p:set>
                                      <p:cBhvr>
                                        <p:cTn id="85" dur="1" fill="hold">
                                          <p:stCondLst>
                                            <p:cond delay="0"/>
                                          </p:stCondLst>
                                        </p:cTn>
                                        <p:tgtEl>
                                          <p:spTgt spid="3">
                                            <p:txEl>
                                              <p:pRg st="4" end="4"/>
                                            </p:txEl>
                                          </p:spTgt>
                                        </p:tgtEl>
                                        <p:attrNameLst>
                                          <p:attrName>style.visibility</p:attrName>
                                        </p:attrNameLst>
                                      </p:cBhvr>
                                      <p:to>
                                        <p:strVal val="visible"/>
                                      </p:to>
                                    </p:set>
                                    <p:animEffect transition="in" filter="wipe(down)">
                                      <p:cBhvr>
                                        <p:cTn id="86" dur="580">
                                          <p:stCondLst>
                                            <p:cond delay="0"/>
                                          </p:stCondLst>
                                        </p:cTn>
                                        <p:tgtEl>
                                          <p:spTgt spid="3">
                                            <p:txEl>
                                              <p:pRg st="4" end="4"/>
                                            </p:txEl>
                                          </p:spTgt>
                                        </p:tgtEl>
                                      </p:cBhvr>
                                    </p:animEffect>
                                    <p:anim calcmode="lin" valueType="num">
                                      <p:cBhvr>
                                        <p:cTn id="87" dur="1822" tmFilter="0,0; 0.14,0.36; 0.43,0.73; 0.71,0.91; 1.0,1.0">
                                          <p:stCondLst>
                                            <p:cond delay="0"/>
                                          </p:stCondLst>
                                        </p:cTn>
                                        <p:tgtEl>
                                          <p:spTgt spid="3">
                                            <p:txEl>
                                              <p:pRg st="4" end="4"/>
                                            </p:txEl>
                                          </p:spTgt>
                                        </p:tgtEl>
                                        <p:attrNameLst>
                                          <p:attrName>ppt_x</p:attrName>
                                        </p:attrNameLst>
                                      </p:cBhvr>
                                      <p:tavLst>
                                        <p:tav tm="0">
                                          <p:val>
                                            <p:strVal val="#ppt_x-0.25"/>
                                          </p:val>
                                        </p:tav>
                                        <p:tav tm="100000">
                                          <p:val>
                                            <p:strVal val="#ppt_x"/>
                                          </p:val>
                                        </p:tav>
                                      </p:tavLst>
                                    </p:anim>
                                    <p:anim calcmode="lin" valueType="num">
                                      <p:cBhvr>
                                        <p:cTn id="88" dur="664" tmFilter="0.0,0.0; 0.25,0.07; 0.50,0.2; 0.75,0.467; 1.0,1.0">
                                          <p:stCondLst>
                                            <p:cond delay="0"/>
                                          </p:stCondLst>
                                        </p:cTn>
                                        <p:tgtEl>
                                          <p:spTgt spid="3">
                                            <p:txEl>
                                              <p:pRg st="4" end="4"/>
                                            </p:txEl>
                                          </p:spTgt>
                                        </p:tgtEl>
                                        <p:attrNameLst>
                                          <p:attrName>ppt_y</p:attrName>
                                        </p:attrNameLst>
                                      </p:cBhvr>
                                      <p:tavLst>
                                        <p:tav tm="0" fmla="#ppt_y-sin(pi*$)/3">
                                          <p:val>
                                            <p:fltVal val="0.5"/>
                                          </p:val>
                                        </p:tav>
                                        <p:tav tm="100000">
                                          <p:val>
                                            <p:fltVal val="1"/>
                                          </p:val>
                                        </p:tav>
                                      </p:tavLst>
                                    </p:anim>
                                    <p:anim calcmode="lin" valueType="num">
                                      <p:cBhvr>
                                        <p:cTn id="89" dur="664" tmFilter="0, 0; 0.125,0.2665; 0.25,0.4; 0.375,0.465; 0.5,0.5;  0.625,0.535; 0.75,0.6; 0.875,0.7335; 1,1">
                                          <p:stCondLst>
                                            <p:cond delay="664"/>
                                          </p:stCondLst>
                                        </p:cTn>
                                        <p:tgtEl>
                                          <p:spTgt spid="3">
                                            <p:txEl>
                                              <p:pRg st="4" end="4"/>
                                            </p:txEl>
                                          </p:spTgt>
                                        </p:tgtEl>
                                        <p:attrNameLst>
                                          <p:attrName>ppt_y</p:attrName>
                                        </p:attrNameLst>
                                      </p:cBhvr>
                                      <p:tavLst>
                                        <p:tav tm="0" fmla="#ppt_y-sin(pi*$)/9">
                                          <p:val>
                                            <p:fltVal val="0"/>
                                          </p:val>
                                        </p:tav>
                                        <p:tav tm="100000">
                                          <p:val>
                                            <p:fltVal val="1"/>
                                          </p:val>
                                        </p:tav>
                                      </p:tavLst>
                                    </p:anim>
                                    <p:anim calcmode="lin" valueType="num">
                                      <p:cBhvr>
                                        <p:cTn id="90" dur="332" tmFilter="0, 0; 0.125,0.2665; 0.25,0.4; 0.375,0.465; 0.5,0.5;  0.625,0.535; 0.75,0.6; 0.875,0.7335; 1,1">
                                          <p:stCondLst>
                                            <p:cond delay="1324"/>
                                          </p:stCondLst>
                                        </p:cTn>
                                        <p:tgtEl>
                                          <p:spTgt spid="3">
                                            <p:txEl>
                                              <p:pRg st="4" end="4"/>
                                            </p:txEl>
                                          </p:spTgt>
                                        </p:tgtEl>
                                        <p:attrNameLst>
                                          <p:attrName>ppt_y</p:attrName>
                                        </p:attrNameLst>
                                      </p:cBhvr>
                                      <p:tavLst>
                                        <p:tav tm="0" fmla="#ppt_y-sin(pi*$)/27">
                                          <p:val>
                                            <p:fltVal val="0"/>
                                          </p:val>
                                        </p:tav>
                                        <p:tav tm="100000">
                                          <p:val>
                                            <p:fltVal val="1"/>
                                          </p:val>
                                        </p:tav>
                                      </p:tavLst>
                                    </p:anim>
                                    <p:anim calcmode="lin" valueType="num">
                                      <p:cBhvr>
                                        <p:cTn id="91" dur="164" tmFilter="0, 0; 0.125,0.2665; 0.25,0.4; 0.375,0.465; 0.5,0.5;  0.625,0.535; 0.75,0.6; 0.875,0.7335; 1,1">
                                          <p:stCondLst>
                                            <p:cond delay="1656"/>
                                          </p:stCondLst>
                                        </p:cTn>
                                        <p:tgtEl>
                                          <p:spTgt spid="3">
                                            <p:txEl>
                                              <p:pRg st="4" end="4"/>
                                            </p:txEl>
                                          </p:spTgt>
                                        </p:tgtEl>
                                        <p:attrNameLst>
                                          <p:attrName>ppt_y</p:attrName>
                                        </p:attrNameLst>
                                      </p:cBhvr>
                                      <p:tavLst>
                                        <p:tav tm="0" fmla="#ppt_y-sin(pi*$)/81">
                                          <p:val>
                                            <p:fltVal val="0"/>
                                          </p:val>
                                        </p:tav>
                                        <p:tav tm="100000">
                                          <p:val>
                                            <p:fltVal val="1"/>
                                          </p:val>
                                        </p:tav>
                                      </p:tavLst>
                                    </p:anim>
                                    <p:animScale>
                                      <p:cBhvr>
                                        <p:cTn id="92" dur="26">
                                          <p:stCondLst>
                                            <p:cond delay="650"/>
                                          </p:stCondLst>
                                        </p:cTn>
                                        <p:tgtEl>
                                          <p:spTgt spid="3">
                                            <p:txEl>
                                              <p:pRg st="4" end="4"/>
                                            </p:txEl>
                                          </p:spTgt>
                                        </p:tgtEl>
                                      </p:cBhvr>
                                      <p:to x="100000" y="60000"/>
                                    </p:animScale>
                                    <p:animScale>
                                      <p:cBhvr>
                                        <p:cTn id="93" dur="166" decel="50000">
                                          <p:stCondLst>
                                            <p:cond delay="676"/>
                                          </p:stCondLst>
                                        </p:cTn>
                                        <p:tgtEl>
                                          <p:spTgt spid="3">
                                            <p:txEl>
                                              <p:pRg st="4" end="4"/>
                                            </p:txEl>
                                          </p:spTgt>
                                        </p:tgtEl>
                                      </p:cBhvr>
                                      <p:to x="100000" y="100000"/>
                                    </p:animScale>
                                    <p:animScale>
                                      <p:cBhvr>
                                        <p:cTn id="94" dur="26">
                                          <p:stCondLst>
                                            <p:cond delay="1312"/>
                                          </p:stCondLst>
                                        </p:cTn>
                                        <p:tgtEl>
                                          <p:spTgt spid="3">
                                            <p:txEl>
                                              <p:pRg st="4" end="4"/>
                                            </p:txEl>
                                          </p:spTgt>
                                        </p:tgtEl>
                                      </p:cBhvr>
                                      <p:to x="100000" y="80000"/>
                                    </p:animScale>
                                    <p:animScale>
                                      <p:cBhvr>
                                        <p:cTn id="95" dur="166" decel="50000">
                                          <p:stCondLst>
                                            <p:cond delay="1338"/>
                                          </p:stCondLst>
                                        </p:cTn>
                                        <p:tgtEl>
                                          <p:spTgt spid="3">
                                            <p:txEl>
                                              <p:pRg st="4" end="4"/>
                                            </p:txEl>
                                          </p:spTgt>
                                        </p:tgtEl>
                                      </p:cBhvr>
                                      <p:to x="100000" y="100000"/>
                                    </p:animScale>
                                    <p:animScale>
                                      <p:cBhvr>
                                        <p:cTn id="96" dur="26">
                                          <p:stCondLst>
                                            <p:cond delay="1642"/>
                                          </p:stCondLst>
                                        </p:cTn>
                                        <p:tgtEl>
                                          <p:spTgt spid="3">
                                            <p:txEl>
                                              <p:pRg st="4" end="4"/>
                                            </p:txEl>
                                          </p:spTgt>
                                        </p:tgtEl>
                                      </p:cBhvr>
                                      <p:to x="100000" y="90000"/>
                                    </p:animScale>
                                    <p:animScale>
                                      <p:cBhvr>
                                        <p:cTn id="97" dur="166" decel="50000">
                                          <p:stCondLst>
                                            <p:cond delay="1668"/>
                                          </p:stCondLst>
                                        </p:cTn>
                                        <p:tgtEl>
                                          <p:spTgt spid="3">
                                            <p:txEl>
                                              <p:pRg st="4" end="4"/>
                                            </p:txEl>
                                          </p:spTgt>
                                        </p:tgtEl>
                                      </p:cBhvr>
                                      <p:to x="100000" y="100000"/>
                                    </p:animScale>
                                    <p:animScale>
                                      <p:cBhvr>
                                        <p:cTn id="98" dur="26">
                                          <p:stCondLst>
                                            <p:cond delay="1808"/>
                                          </p:stCondLst>
                                        </p:cTn>
                                        <p:tgtEl>
                                          <p:spTgt spid="3">
                                            <p:txEl>
                                              <p:pRg st="4" end="4"/>
                                            </p:txEl>
                                          </p:spTgt>
                                        </p:tgtEl>
                                      </p:cBhvr>
                                      <p:to x="100000" y="95000"/>
                                    </p:animScale>
                                    <p:animScale>
                                      <p:cBhvr>
                                        <p:cTn id="99" dur="166" decel="50000">
                                          <p:stCondLst>
                                            <p:cond delay="1834"/>
                                          </p:stCondLst>
                                        </p:cTn>
                                        <p:tgtEl>
                                          <p:spTgt spid="3">
                                            <p:txEl>
                                              <p:pRg st="4" end="4"/>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A8D657-4082-4285-8E84-A60F5D3E2454}"/>
              </a:ext>
            </a:extLst>
          </p:cNvPr>
          <p:cNvSpPr>
            <a:spLocks noGrp="1"/>
          </p:cNvSpPr>
          <p:nvPr>
            <p:ph type="title"/>
          </p:nvPr>
        </p:nvSpPr>
        <p:spPr/>
        <p:txBody>
          <a:bodyPr/>
          <a:lstStyle/>
          <a:p>
            <a:r>
              <a:rPr lang="en-GB" dirty="0"/>
              <a:t>German planes ( and stats)</a:t>
            </a:r>
          </a:p>
        </p:txBody>
      </p:sp>
      <p:sp>
        <p:nvSpPr>
          <p:cNvPr id="3" name="Content Placeholder 2">
            <a:extLst>
              <a:ext uri="{FF2B5EF4-FFF2-40B4-BE49-F238E27FC236}">
                <a16:creationId xmlns:a16="http://schemas.microsoft.com/office/drawing/2014/main" id="{F258A389-2EE3-46BD-8D9D-4AD3FA33DF5D}"/>
              </a:ext>
            </a:extLst>
          </p:cNvPr>
          <p:cNvSpPr>
            <a:spLocks noGrp="1"/>
          </p:cNvSpPr>
          <p:nvPr>
            <p:ph idx="1"/>
          </p:nvPr>
        </p:nvSpPr>
        <p:spPr/>
        <p:txBody>
          <a:bodyPr>
            <a:normAutofit fontScale="92500" lnSpcReduction="20000"/>
          </a:bodyPr>
          <a:lstStyle/>
          <a:p>
            <a:r>
              <a:rPr lang="en-GB" dirty="0"/>
              <a:t>The Messerschmitt 109,was one of the greatest planes ever created with a speed of 301 mph, its  blunt wings at the end of the of the wing was a very clever design because it meant that the Messerschmitt could dive and climb faster than any other plane.</a:t>
            </a:r>
          </a:p>
          <a:p>
            <a:r>
              <a:rPr lang="en-GB" dirty="0"/>
              <a:t>The Focke-Wolf was another German fighter and also another type of it was a bomber just like the Messerschmitt, the Focke-Wolfs speed was up to 469 mph it was also capable of carrying a bomb.</a:t>
            </a:r>
          </a:p>
          <a:p>
            <a:r>
              <a:rPr lang="en-GB" dirty="0"/>
              <a:t>The Heinkel 111 was a bomber and had a crew size of 5, it could carry 2000lb of bombs and could travel at a speed of 249 mph</a:t>
            </a:r>
          </a:p>
          <a:p>
            <a:r>
              <a:rPr lang="en-GB" dirty="0"/>
              <a:t>The Dornier was also a bomber and had a crew size of 3 people and could carry 1000lb of bombs and a speed of 255mph</a:t>
            </a:r>
          </a:p>
          <a:p>
            <a:endParaRPr lang="en-GB" dirty="0"/>
          </a:p>
        </p:txBody>
      </p:sp>
    </p:spTree>
    <p:extLst>
      <p:ext uri="{BB962C8B-B14F-4D97-AF65-F5344CB8AC3E}">
        <p14:creationId xmlns:p14="http://schemas.microsoft.com/office/powerpoint/2010/main" val="3045822064"/>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 calcmode="lin" valueType="num">
                                      <p:cBhvr additive="base">
                                        <p:cTn id="18"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 calcmode="lin" valueType="num">
                                      <p:cBhvr additive="base">
                                        <p:cTn id="24"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nodeType="clickEffect">
                                  <p:stCondLst>
                                    <p:cond delay="0"/>
                                  </p:stCondLst>
                                  <p:childTnLst>
                                    <p:set>
                                      <p:cBhvr>
                                        <p:cTn id="29" dur="1" fill="hold">
                                          <p:stCondLst>
                                            <p:cond delay="0"/>
                                          </p:stCondLst>
                                        </p:cTn>
                                        <p:tgtEl>
                                          <p:spTgt spid="3">
                                            <p:txEl>
                                              <p:pRg st="3" end="3"/>
                                            </p:txEl>
                                          </p:spTgt>
                                        </p:tgtEl>
                                        <p:attrNameLst>
                                          <p:attrName>style.visibility</p:attrName>
                                        </p:attrNameLst>
                                      </p:cBhvr>
                                      <p:to>
                                        <p:strVal val="visible"/>
                                      </p:to>
                                    </p:set>
                                    <p:anim calcmode="lin" valueType="num">
                                      <p:cBhvr additive="base">
                                        <p:cTn id="30"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6518E2-EE98-40A5-92A0-5C70C589E5AC}"/>
              </a:ext>
            </a:extLst>
          </p:cNvPr>
          <p:cNvSpPr>
            <a:spLocks noGrp="1"/>
          </p:cNvSpPr>
          <p:nvPr>
            <p:ph type="title"/>
          </p:nvPr>
        </p:nvSpPr>
        <p:spPr/>
        <p:txBody>
          <a:bodyPr/>
          <a:lstStyle/>
          <a:p>
            <a:r>
              <a:rPr lang="en-GB" dirty="0"/>
              <a:t>British Planes (and Stats)</a:t>
            </a:r>
          </a:p>
        </p:txBody>
      </p:sp>
      <p:sp>
        <p:nvSpPr>
          <p:cNvPr id="3" name="Content Placeholder 2">
            <a:extLst>
              <a:ext uri="{FF2B5EF4-FFF2-40B4-BE49-F238E27FC236}">
                <a16:creationId xmlns:a16="http://schemas.microsoft.com/office/drawing/2014/main" id="{8F9B1A90-84D1-47A1-9FED-D3114A5EAA48}"/>
              </a:ext>
            </a:extLst>
          </p:cNvPr>
          <p:cNvSpPr>
            <a:spLocks noGrp="1"/>
          </p:cNvSpPr>
          <p:nvPr>
            <p:ph idx="1"/>
          </p:nvPr>
        </p:nvSpPr>
        <p:spPr/>
        <p:txBody>
          <a:bodyPr/>
          <a:lstStyle/>
          <a:p>
            <a:r>
              <a:rPr lang="en-GB" dirty="0"/>
              <a:t>The Supermarine spitfire was an elegant plane with speeds of nearly 600 mph and its rounded wings helped the plane be able to turn at 180 degrees at a maximum </a:t>
            </a:r>
          </a:p>
          <a:p>
            <a:r>
              <a:rPr lang="en-GB" dirty="0"/>
              <a:t>The hurricane was also a British fighter with a speed of 547 mph, in the later marks of the hurricane it could carry a bomb</a:t>
            </a:r>
          </a:p>
          <a:p>
            <a:r>
              <a:rPr lang="en-GB" dirty="0"/>
              <a:t>The Blenheim was a British bomber and could carry roughly 600 kg of bombs and speed of 428mph</a:t>
            </a:r>
          </a:p>
          <a:p>
            <a:r>
              <a:rPr lang="en-GB" dirty="0"/>
              <a:t>The Lancaster was also a British bomber and carried 22’000lb of bombs and had a speed of 282 mph</a:t>
            </a:r>
          </a:p>
        </p:txBody>
      </p:sp>
    </p:spTree>
    <p:extLst>
      <p:ext uri="{BB962C8B-B14F-4D97-AF65-F5344CB8AC3E}">
        <p14:creationId xmlns:p14="http://schemas.microsoft.com/office/powerpoint/2010/main" val="80131521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2" presetClass="entr" presetSubtype="4" fill="hold" nodeType="clickEffect">
                                  <p:stCondLst>
                                    <p:cond delay="0"/>
                                  </p:stCondLst>
                                  <p:childTnLst>
                                    <p:set>
                                      <p:cBhvr>
                                        <p:cTn id="24" dur="1" fill="hold">
                                          <p:stCondLst>
                                            <p:cond delay="0"/>
                                          </p:stCondLst>
                                        </p:cTn>
                                        <p:tgtEl>
                                          <p:spTgt spid="3">
                                            <p:txEl>
                                              <p:pRg st="0" end="0"/>
                                            </p:txEl>
                                          </p:spTgt>
                                        </p:tgtEl>
                                        <p:attrNameLst>
                                          <p:attrName>style.visibility</p:attrName>
                                        </p:attrNameLst>
                                      </p:cBhvr>
                                      <p:to>
                                        <p:strVal val="visible"/>
                                      </p:to>
                                    </p:set>
                                    <p:animEffect transition="in" filter="wipe(down)">
                                      <p:cBhvr>
                                        <p:cTn id="25" dur="500"/>
                                        <p:tgtEl>
                                          <p:spTgt spid="3">
                                            <p:txEl>
                                              <p:pRg st="0" end="0"/>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4" fill="hold" nodeType="clickEffect">
                                  <p:stCondLst>
                                    <p:cond delay="0"/>
                                  </p:stCondLst>
                                  <p:childTnLst>
                                    <p:set>
                                      <p:cBhvr>
                                        <p:cTn id="29" dur="1" fill="hold">
                                          <p:stCondLst>
                                            <p:cond delay="0"/>
                                          </p:stCondLst>
                                        </p:cTn>
                                        <p:tgtEl>
                                          <p:spTgt spid="3">
                                            <p:txEl>
                                              <p:pRg st="1" end="1"/>
                                            </p:txEl>
                                          </p:spTgt>
                                        </p:tgtEl>
                                        <p:attrNameLst>
                                          <p:attrName>style.visibility</p:attrName>
                                        </p:attrNameLst>
                                      </p:cBhvr>
                                      <p:to>
                                        <p:strVal val="visible"/>
                                      </p:to>
                                    </p:set>
                                    <p:animEffect transition="in" filter="wipe(down)">
                                      <p:cBhvr>
                                        <p:cTn id="30" dur="500"/>
                                        <p:tgtEl>
                                          <p:spTgt spid="3">
                                            <p:txEl>
                                              <p:pRg st="1" end="1"/>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22" presetClass="entr" presetSubtype="4" fill="hold" nodeType="clickEffect">
                                  <p:stCondLst>
                                    <p:cond delay="0"/>
                                  </p:stCondLst>
                                  <p:childTnLst>
                                    <p:set>
                                      <p:cBhvr>
                                        <p:cTn id="34" dur="1" fill="hold">
                                          <p:stCondLst>
                                            <p:cond delay="0"/>
                                          </p:stCondLst>
                                        </p:cTn>
                                        <p:tgtEl>
                                          <p:spTgt spid="3">
                                            <p:txEl>
                                              <p:pRg st="2" end="2"/>
                                            </p:txEl>
                                          </p:spTgt>
                                        </p:tgtEl>
                                        <p:attrNameLst>
                                          <p:attrName>style.visibility</p:attrName>
                                        </p:attrNameLst>
                                      </p:cBhvr>
                                      <p:to>
                                        <p:strVal val="visible"/>
                                      </p:to>
                                    </p:set>
                                    <p:animEffect transition="in" filter="wipe(down)">
                                      <p:cBhvr>
                                        <p:cTn id="35" dur="500"/>
                                        <p:tgtEl>
                                          <p:spTgt spid="3">
                                            <p:txEl>
                                              <p:pRg st="2" end="2"/>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22" presetClass="entr" presetSubtype="4" fill="hold" nodeType="clickEffect">
                                  <p:stCondLst>
                                    <p:cond delay="0"/>
                                  </p:stCondLst>
                                  <p:childTnLst>
                                    <p:set>
                                      <p:cBhvr>
                                        <p:cTn id="39" dur="1" fill="hold">
                                          <p:stCondLst>
                                            <p:cond delay="0"/>
                                          </p:stCondLst>
                                        </p:cTn>
                                        <p:tgtEl>
                                          <p:spTgt spid="3">
                                            <p:txEl>
                                              <p:pRg st="3" end="3"/>
                                            </p:txEl>
                                          </p:spTgt>
                                        </p:tgtEl>
                                        <p:attrNameLst>
                                          <p:attrName>style.visibility</p:attrName>
                                        </p:attrNameLst>
                                      </p:cBhvr>
                                      <p:to>
                                        <p:strVal val="visible"/>
                                      </p:to>
                                    </p:set>
                                    <p:animEffect transition="in" filter="wipe(down)">
                                      <p:cBhvr>
                                        <p:cTn id="40"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6E2469-7732-4786-9F2F-F258C2517A4F}"/>
              </a:ext>
            </a:extLst>
          </p:cNvPr>
          <p:cNvSpPr>
            <a:spLocks noGrp="1"/>
          </p:cNvSpPr>
          <p:nvPr>
            <p:ph type="title"/>
          </p:nvPr>
        </p:nvSpPr>
        <p:spPr/>
        <p:txBody>
          <a:bodyPr/>
          <a:lstStyle/>
          <a:p>
            <a:r>
              <a:rPr lang="en-GB" dirty="0"/>
              <a:t>Fun facts</a:t>
            </a:r>
          </a:p>
        </p:txBody>
      </p:sp>
      <p:sp>
        <p:nvSpPr>
          <p:cNvPr id="3" name="Content Placeholder 2">
            <a:extLst>
              <a:ext uri="{FF2B5EF4-FFF2-40B4-BE49-F238E27FC236}">
                <a16:creationId xmlns:a16="http://schemas.microsoft.com/office/drawing/2014/main" id="{61E326B4-0BCA-4233-854A-8F9B29F49A11}"/>
              </a:ext>
            </a:extLst>
          </p:cNvPr>
          <p:cNvSpPr>
            <a:spLocks noGrp="1"/>
          </p:cNvSpPr>
          <p:nvPr>
            <p:ph idx="1"/>
          </p:nvPr>
        </p:nvSpPr>
        <p:spPr/>
        <p:txBody>
          <a:bodyPr/>
          <a:lstStyle/>
          <a:p>
            <a:r>
              <a:rPr lang="en-GB" dirty="0"/>
              <a:t>The first American serviceman was killed by </a:t>
            </a:r>
            <a:r>
              <a:rPr lang="en-GB"/>
              <a:t>the Russian’s</a:t>
            </a:r>
            <a:endParaRPr lang="en-GB" dirty="0"/>
          </a:p>
          <a:p>
            <a:r>
              <a:rPr lang="en-GB" dirty="0"/>
              <a:t>In ww2 British soldiers had a ration of 3 pieces of toilet paper and the Americans had 22</a:t>
            </a:r>
          </a:p>
          <a:p>
            <a:r>
              <a:rPr lang="en-GB" dirty="0"/>
              <a:t>Only 20% of men born in the soviet front in 1923 survived through the war</a:t>
            </a:r>
          </a:p>
          <a:p>
            <a:r>
              <a:rPr lang="en-GB" dirty="0"/>
              <a:t>To avoid the German sounding name Hamburger the Americans called it a liberty steak in the war </a:t>
            </a:r>
          </a:p>
          <a:p>
            <a:r>
              <a:rPr lang="en-GB" dirty="0"/>
              <a:t>The first bomb dropped on Berlin by the Allies killed the only Elephant in Berlin zoo</a:t>
            </a:r>
          </a:p>
          <a:p>
            <a:r>
              <a:rPr lang="en-GB" dirty="0"/>
              <a:t>Had it been necessary for a third atomic bomb it would have been dropped on Tokyo</a:t>
            </a:r>
          </a:p>
          <a:p>
            <a:endParaRPr lang="en-GB" dirty="0"/>
          </a:p>
          <a:p>
            <a:endParaRPr lang="en-GB" dirty="0"/>
          </a:p>
        </p:txBody>
      </p:sp>
    </p:spTree>
    <p:extLst>
      <p:ext uri="{BB962C8B-B14F-4D97-AF65-F5344CB8AC3E}">
        <p14:creationId xmlns:p14="http://schemas.microsoft.com/office/powerpoint/2010/main" val="41300854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arn(inVertic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arn(inVertical)">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barn(inVertical)">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barn(inVertical)">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barn(inVertical)">
                                      <p:cBhvr>
                                        <p:cTn id="32" dur="5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barn(inVertical)">
                                      <p:cBhvr>
                                        <p:cTn id="3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730E7B-34E3-44CC-8DFB-AE657F2B3A2C}"/>
              </a:ext>
            </a:extLst>
          </p:cNvPr>
          <p:cNvSpPr>
            <a:spLocks noGrp="1"/>
          </p:cNvSpPr>
          <p:nvPr>
            <p:ph type="title"/>
          </p:nvPr>
        </p:nvSpPr>
        <p:spPr/>
        <p:txBody>
          <a:bodyPr/>
          <a:lstStyle/>
          <a:p>
            <a:r>
              <a:rPr lang="en-GB" dirty="0"/>
              <a:t>How Britain won the battle of Britain</a:t>
            </a:r>
          </a:p>
        </p:txBody>
      </p:sp>
      <p:sp>
        <p:nvSpPr>
          <p:cNvPr id="3" name="Content Placeholder 2">
            <a:extLst>
              <a:ext uri="{FF2B5EF4-FFF2-40B4-BE49-F238E27FC236}">
                <a16:creationId xmlns:a16="http://schemas.microsoft.com/office/drawing/2014/main" id="{21BC4FDD-F73F-44C4-8CD3-A987A55F3D72}"/>
              </a:ext>
            </a:extLst>
          </p:cNvPr>
          <p:cNvSpPr>
            <a:spLocks noGrp="1"/>
          </p:cNvSpPr>
          <p:nvPr>
            <p:ph idx="1"/>
          </p:nvPr>
        </p:nvSpPr>
        <p:spPr>
          <a:xfrm>
            <a:off x="1451579" y="1991456"/>
            <a:ext cx="9603275" cy="3450613"/>
          </a:xfrm>
        </p:spPr>
        <p:txBody>
          <a:bodyPr>
            <a:normAutofit fontScale="85000" lnSpcReduction="20000"/>
          </a:bodyPr>
          <a:lstStyle/>
          <a:p>
            <a:r>
              <a:rPr lang="en-GB" dirty="0"/>
              <a:t>It wasn’t that Britain won the battle because of quantity of planes or the machinery, if it had been we would probably have lost the battle</a:t>
            </a:r>
          </a:p>
          <a:p>
            <a:r>
              <a:rPr lang="en-GB" dirty="0"/>
              <a:t>We had 700 fighter’s to defend Britain where as Germany had 1’800 planes to attack Britain, roughly 800 fighters 400 dive bombers and 600 bombers</a:t>
            </a:r>
          </a:p>
          <a:p>
            <a:r>
              <a:rPr lang="en-GB" dirty="0"/>
              <a:t>We won the battle of Britain because of the skill of our pilots our Canadian and our polish pilots were the best in the world.</a:t>
            </a:r>
          </a:p>
          <a:p>
            <a:r>
              <a:rPr lang="en-GB" dirty="0"/>
              <a:t>To be a fighter pilot you had to have that killer instinct and the poles and Canadian’s did because they had been one of the first countries to be attacked by the jerries' so they moved to France but of Couse jerry came to France next so then they moved to England so they were safe, but they wanted to get back at jerry because he had attacked them before so they joined the air force to shoot as many jerry planes down as possible.</a:t>
            </a:r>
          </a:p>
        </p:txBody>
      </p:sp>
    </p:spTree>
    <p:extLst>
      <p:ext uri="{BB962C8B-B14F-4D97-AF65-F5344CB8AC3E}">
        <p14:creationId xmlns:p14="http://schemas.microsoft.com/office/powerpoint/2010/main" val="204960325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ppt_w</p:attrName>
                                        </p:attrNameLst>
                                      </p:cBhvr>
                                      <p:tavLst>
                                        <p:tav tm="0" fmla="#ppt_w*sin(2.5*pi*$)">
                                          <p:val>
                                            <p:fltVal val="0"/>
                                          </p:val>
                                        </p:tav>
                                        <p:tav tm="100000">
                                          <p:val>
                                            <p:fltVal val="1"/>
                                          </p:val>
                                        </p:tav>
                                      </p:tavLst>
                                    </p:anim>
                                    <p:anim calcmode="lin" valueType="num">
                                      <p:cBhvr>
                                        <p:cTn id="9" dur="2000" fill="hold"/>
                                        <p:tgtEl>
                                          <p:spTgt spid="2"/>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31"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5"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16"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7" dur="10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1" presetClass="entr" presetSubtype="0" fill="hold" nodeType="click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 calcmode="lin" valueType="num">
                                      <p:cBhvr>
                                        <p:cTn id="22"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3"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24"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25" dur="1000"/>
                                        <p:tgtEl>
                                          <p:spTgt spid="3">
                                            <p:txEl>
                                              <p:pRg st="1" end="1"/>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31" presetClass="entr" presetSubtype="0" fill="hold" nodeType="clickEffect">
                                  <p:stCondLst>
                                    <p:cond delay="0"/>
                                  </p:stCondLst>
                                  <p:childTnLst>
                                    <p:set>
                                      <p:cBhvr>
                                        <p:cTn id="29" dur="1" fill="hold">
                                          <p:stCondLst>
                                            <p:cond delay="0"/>
                                          </p:stCondLst>
                                        </p:cTn>
                                        <p:tgtEl>
                                          <p:spTgt spid="3">
                                            <p:txEl>
                                              <p:pRg st="2" end="2"/>
                                            </p:txEl>
                                          </p:spTgt>
                                        </p:tgtEl>
                                        <p:attrNameLst>
                                          <p:attrName>style.visibility</p:attrName>
                                        </p:attrNameLst>
                                      </p:cBhvr>
                                      <p:to>
                                        <p:strVal val="visible"/>
                                      </p:to>
                                    </p:set>
                                    <p:anim calcmode="lin" valueType="num">
                                      <p:cBhvr>
                                        <p:cTn id="30"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31"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32"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33" dur="1000"/>
                                        <p:tgtEl>
                                          <p:spTgt spid="3">
                                            <p:txEl>
                                              <p:pRg st="2" end="2"/>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31" presetClass="entr" presetSubtype="0" fill="hold" nodeType="clickEffect">
                                  <p:stCondLst>
                                    <p:cond delay="0"/>
                                  </p:stCondLst>
                                  <p:childTnLst>
                                    <p:set>
                                      <p:cBhvr>
                                        <p:cTn id="37" dur="1" fill="hold">
                                          <p:stCondLst>
                                            <p:cond delay="0"/>
                                          </p:stCondLst>
                                        </p:cTn>
                                        <p:tgtEl>
                                          <p:spTgt spid="3">
                                            <p:txEl>
                                              <p:pRg st="3" end="3"/>
                                            </p:txEl>
                                          </p:spTgt>
                                        </p:tgtEl>
                                        <p:attrNameLst>
                                          <p:attrName>style.visibility</p:attrName>
                                        </p:attrNameLst>
                                      </p:cBhvr>
                                      <p:to>
                                        <p:strVal val="visible"/>
                                      </p:to>
                                    </p:set>
                                    <p:anim calcmode="lin" valueType="num">
                                      <p:cBhvr>
                                        <p:cTn id="38"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39"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40"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41"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TM10001114[[fn=Gallery]]</Template>
  <TotalTime>574</TotalTime>
  <Words>766</Words>
  <Application>Microsoft Office PowerPoint</Application>
  <PresentationFormat>Widescreen</PresentationFormat>
  <Paragraphs>43</Paragraphs>
  <Slides>8</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8</vt:i4>
      </vt:variant>
    </vt:vector>
  </HeadingPairs>
  <TitlesOfParts>
    <vt:vector size="11" baseType="lpstr">
      <vt:lpstr>Arial</vt:lpstr>
      <vt:lpstr>Gill Sans MT</vt:lpstr>
      <vt:lpstr>Gallery</vt:lpstr>
      <vt:lpstr>Ww2  the battle of Britain</vt:lpstr>
      <vt:lpstr>CONTENTS</vt:lpstr>
      <vt:lpstr>HOW IT CAME ABOUT</vt:lpstr>
      <vt:lpstr>THE START OF THE spitfire</vt:lpstr>
      <vt:lpstr>German planes ( and stats)</vt:lpstr>
      <vt:lpstr>British Planes (and Stats)</vt:lpstr>
      <vt:lpstr>Fun facts</vt:lpstr>
      <vt:lpstr>How Britain won the battle of Britain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Ww2  the battle of britain</dc:title>
  <dc:creator>Alyson Baxter</dc:creator>
  <cp:lastModifiedBy>marston</cp:lastModifiedBy>
  <cp:revision>23</cp:revision>
  <dcterms:created xsi:type="dcterms:W3CDTF">2020-06-09T10:24:34Z</dcterms:created>
  <dcterms:modified xsi:type="dcterms:W3CDTF">2020-06-26T10:46:42Z</dcterms:modified>
</cp:coreProperties>
</file>