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431AB-96A3-4CD4-8C6F-00827B5C62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>
                <a:latin typeface="Chiller" panose="04020404031007020602" pitchFamily="82" charset="0"/>
              </a:rPr>
              <a:t>World war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E817E6-EAC4-4687-A881-1E999F417C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800" dirty="0">
                <a:latin typeface="Bahnschrift Light SemiCondensed" panose="020B0502040204020203" pitchFamily="34" charset="0"/>
              </a:rPr>
              <a:t>By Leo Goodman</a:t>
            </a:r>
          </a:p>
        </p:txBody>
      </p:sp>
    </p:spTree>
    <p:extLst>
      <p:ext uri="{BB962C8B-B14F-4D97-AF65-F5344CB8AC3E}">
        <p14:creationId xmlns:p14="http://schemas.microsoft.com/office/powerpoint/2010/main" val="4009541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3DDB8-D16E-4B9F-ABCF-3C4114B11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600" dirty="0">
                <a:latin typeface="Chiller" panose="04020404031007020602" pitchFamily="82" charset="0"/>
              </a:rPr>
              <a:t>Nazi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4B02DE-2CB7-41B9-8722-6F7796D935A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urlz MT" panose="04040404050702020202" pitchFamily="82" charset="0"/>
              </a:rPr>
              <a:t>1 what was the most famous Nazi fighter plane?</a:t>
            </a:r>
          </a:p>
          <a:p>
            <a:endParaRPr lang="en-GB" sz="2800" dirty="0">
              <a:solidFill>
                <a:srgbClr val="FF0000"/>
              </a:solidFill>
              <a:latin typeface="Curlz MT" panose="04040404050702020202" pitchFamily="82" charset="0"/>
            </a:endParaRPr>
          </a:p>
          <a:p>
            <a:r>
              <a:rPr lang="en-GB" sz="2800" dirty="0">
                <a:solidFill>
                  <a:srgbClr val="FF0000"/>
                </a:solidFill>
                <a:latin typeface="Curlz MT" panose="04040404050702020202" pitchFamily="82" charset="0"/>
              </a:rPr>
              <a:t>2 who was the leader of the Nazis?</a:t>
            </a:r>
          </a:p>
          <a:p>
            <a:endParaRPr lang="en-GB" sz="2800" dirty="0">
              <a:latin typeface="Curlz MT" panose="04040404050702020202" pitchFamily="82" charset="0"/>
            </a:endParaRPr>
          </a:p>
          <a:p>
            <a:r>
              <a:rPr lang="en-GB" sz="2800" dirty="0">
                <a:solidFill>
                  <a:srgbClr val="FF0000"/>
                </a:solidFill>
                <a:latin typeface="Curlz MT" panose="04040404050702020202" pitchFamily="82" charset="0"/>
              </a:rPr>
              <a:t>3 what country was the Nazis? </a:t>
            </a:r>
          </a:p>
        </p:txBody>
      </p:sp>
      <p:pic>
        <p:nvPicPr>
          <p:cNvPr id="1030" name="Picture 6" descr="Adolf Hitler | Biography, Rise to Power, &amp; Facts | Britannica">
            <a:extLst>
              <a:ext uri="{FF2B5EF4-FFF2-40B4-BE49-F238E27FC236}">
                <a16:creationId xmlns:a16="http://schemas.microsoft.com/office/drawing/2014/main" id="{E9A16666-9049-46EE-ADB9-C19852CD68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2497" y="751241"/>
            <a:ext cx="2322443" cy="2893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Messerschmitt Bf 109 - Wikipedia">
            <a:extLst>
              <a:ext uri="{FF2B5EF4-FFF2-40B4-BE49-F238E27FC236}">
                <a16:creationId xmlns:a16="http://schemas.microsoft.com/office/drawing/2014/main" id="{0F92D154-F9C5-4007-9870-DFF47B4433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38148" y1="57754" x2="38148" y2="57754"/>
                        <a14:foregroundMark x1="42593" y1="53476" x2="42593" y2="53476"/>
                        <a14:foregroundMark x1="47037" y1="51337" x2="74074" y2="56684"/>
                        <a14:foregroundMark x1="74074" y1="56684" x2="82963" y2="55615"/>
                        <a14:foregroundMark x1="82963" y1="50802" x2="82963" y2="50802"/>
                        <a14:foregroundMark x1="83704" y1="55080" x2="83704" y2="55080"/>
                        <a14:foregroundMark x1="84444" y1="47059" x2="84444" y2="47059"/>
                        <a14:foregroundMark x1="50741" y1="60963" x2="50741" y2="60963"/>
                        <a14:foregroundMark x1="32222" y1="55615" x2="32222" y2="55615"/>
                        <a14:foregroundMark x1="32222" y1="55615" x2="20000" y2="55615"/>
                        <a14:foregroundMark x1="28148" y1="63102" x2="32222" y2="60963"/>
                        <a14:foregroundMark x1="38889" y1="52406" x2="34074" y2="51872"/>
                        <a14:foregroundMark x1="29259" y1="50802" x2="29259" y2="50802"/>
                        <a14:foregroundMark x1="24444" y1="51872" x2="24444" y2="51872"/>
                        <a14:foregroundMark x1="20741" y1="51872" x2="20741" y2="518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1238" y="3657252"/>
            <a:ext cx="3644962" cy="2524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04319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DE6ED-87AE-495A-8106-AB0502B70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 err="1">
                <a:latin typeface="Chiller" panose="04020404031007020602" pitchFamily="82" charset="0"/>
              </a:rPr>
              <a:t>r.a.f</a:t>
            </a:r>
            <a:endParaRPr lang="en-GB" sz="4800" dirty="0">
              <a:latin typeface="Chiller" panose="04020404031007020602" pitchFamily="82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738E75-E837-492E-A7CA-EEE50E9228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9619" y="3429000"/>
            <a:ext cx="6873240" cy="3094485"/>
          </a:xfrm>
        </p:spPr>
        <p:txBody>
          <a:bodyPr>
            <a:normAutofit/>
          </a:bodyPr>
          <a:lstStyle/>
          <a:p>
            <a:r>
              <a:rPr lang="en-GB" sz="3600" dirty="0">
                <a:latin typeface="Blackadder ITC" panose="04020505051007020D02" pitchFamily="82" charset="0"/>
              </a:rPr>
              <a:t>1 who was the prime minister of England during ww2?</a:t>
            </a:r>
          </a:p>
          <a:p>
            <a:r>
              <a:rPr lang="en-GB" sz="3600" dirty="0">
                <a:latin typeface="Blackadder ITC" panose="04020505051007020D02" pitchFamily="82" charset="0"/>
              </a:rPr>
              <a:t>2 what does </a:t>
            </a:r>
            <a:r>
              <a:rPr lang="en-GB" sz="3600" dirty="0" err="1">
                <a:latin typeface="Blackadder ITC" panose="04020505051007020D02" pitchFamily="82" charset="0"/>
              </a:rPr>
              <a:t>r.a.f</a:t>
            </a:r>
            <a:r>
              <a:rPr lang="en-GB" sz="3600" dirty="0">
                <a:latin typeface="Blackadder ITC" panose="04020505051007020D02" pitchFamily="82" charset="0"/>
              </a:rPr>
              <a:t> stand for?</a:t>
            </a:r>
          </a:p>
          <a:p>
            <a:r>
              <a:rPr lang="en-GB" sz="3600" dirty="0">
                <a:latin typeface="Blackadder ITC" panose="04020505051007020D02" pitchFamily="82" charset="0"/>
              </a:rPr>
              <a:t>3 what was a famous bomber during ww2 that is named after a place near here?</a:t>
            </a:r>
          </a:p>
        </p:txBody>
      </p:sp>
      <p:pic>
        <p:nvPicPr>
          <p:cNvPr id="2050" name="Picture 2" descr="Incredible footage captured alongside legendary Lancaster bomber | Daily  Mail Online">
            <a:extLst>
              <a:ext uri="{FF2B5EF4-FFF2-40B4-BE49-F238E27FC236}">
                <a16:creationId xmlns:a16="http://schemas.microsoft.com/office/drawing/2014/main" id="{1AC093F0-DFF3-4C80-A948-323F9A982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25172" y1="59195" x2="25172" y2="59195"/>
                        <a14:foregroundMark x1="23103" y1="59195" x2="23103" y2="59195"/>
                        <a14:foregroundMark x1="21724" y1="59770" x2="21724" y2="59770"/>
                        <a14:foregroundMark x1="19655" y1="60345" x2="19655" y2="60345"/>
                        <a14:foregroundMark x1="16897" y1="60345" x2="16897" y2="60345"/>
                        <a14:foregroundMark x1="29310" y1="55747" x2="29310" y2="55747"/>
                        <a14:foregroundMark x1="32414" y1="55172" x2="32414" y2="55172"/>
                        <a14:backgroundMark x1="20345" y1="50000" x2="20345" y2="50000"/>
                        <a14:backgroundMark x1="31379" y1="50575" x2="31379" y2="50575"/>
                        <a14:backgroundMark x1="36207" y1="51149" x2="36207" y2="51149"/>
                        <a14:backgroundMark x1="39655" y1="51149" x2="39655" y2="5114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0056" y="1132240"/>
            <a:ext cx="3644962" cy="2186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Winston Churchill - Historic UK">
            <a:extLst>
              <a:ext uri="{FF2B5EF4-FFF2-40B4-BE49-F238E27FC236}">
                <a16:creationId xmlns:a16="http://schemas.microsoft.com/office/drawing/2014/main" id="{465F9F4B-24DB-4685-A39F-F9C96137D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694" y="4121427"/>
            <a:ext cx="3859687" cy="1985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9858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9DE99-2AE6-45AA-A22C-35BECD6F6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>
                <a:latin typeface="Chiller" panose="04020404031007020602" pitchFamily="82" charset="0"/>
              </a:rPr>
              <a:t>Squadron 303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EAEB1B-B86C-465E-9DB9-B0AD63978A9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Blackadder ITC" panose="04020505051007020D02" pitchFamily="82" charset="0"/>
              </a:rPr>
              <a:t>1 what country was squadron 303 fighting for?</a:t>
            </a:r>
          </a:p>
          <a:p>
            <a:r>
              <a:rPr lang="en-GB" sz="3600" dirty="0">
                <a:latin typeface="Blackadder ITC" panose="04020505051007020D02" pitchFamily="82" charset="0"/>
              </a:rPr>
              <a:t>2 where was the squadron formed?</a:t>
            </a:r>
          </a:p>
          <a:p>
            <a:r>
              <a:rPr lang="en-GB" sz="3600" dirty="0">
                <a:latin typeface="Blackadder ITC" panose="04020505051007020D02" pitchFamily="82" charset="0"/>
              </a:rPr>
              <a:t>3 how many pilots were in the squadron?</a:t>
            </a:r>
          </a:p>
          <a:p>
            <a:r>
              <a:rPr lang="en-GB" sz="3600" dirty="0">
                <a:latin typeface="Blackadder ITC" panose="04020505051007020D02" pitchFamily="82" charset="0"/>
              </a:rPr>
              <a:t>4 was the squadron on the allies or the axes ?</a:t>
            </a:r>
          </a:p>
          <a:p>
            <a:endParaRPr lang="en-GB" sz="3200" dirty="0">
              <a:latin typeface="Blackadder ITC" panose="04020505051007020D02" pitchFamily="82" charset="0"/>
            </a:endParaRPr>
          </a:p>
        </p:txBody>
      </p:sp>
      <p:pic>
        <p:nvPicPr>
          <p:cNvPr id="3074" name="Picture 2" descr="303 Squadron">
            <a:extLst>
              <a:ext uri="{FF2B5EF4-FFF2-40B4-BE49-F238E27FC236}">
                <a16:creationId xmlns:a16="http://schemas.microsoft.com/office/drawing/2014/main" id="{455D6C67-D87B-441C-AF19-1E6296A07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784" y="638175"/>
            <a:ext cx="4325325" cy="297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097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33A13-6BC5-4E55-869A-36781B97F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8800" dirty="0">
                <a:latin typeface="Chiller" panose="04020404031007020602" pitchFamily="82" charset="0"/>
              </a:rPr>
              <a:t>ww2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6CC982-FAA7-4CF0-900E-3785753BE18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GB" sz="2800" dirty="0">
                <a:latin typeface="Forte" panose="03060902040502070203" pitchFamily="66" charset="0"/>
              </a:rPr>
              <a:t>1 how many countries fought in ww2?</a:t>
            </a:r>
          </a:p>
          <a:p>
            <a:r>
              <a:rPr lang="en-GB" sz="2800" dirty="0">
                <a:latin typeface="Forte" panose="03060902040502070203" pitchFamily="66" charset="0"/>
              </a:rPr>
              <a:t>2 How many people died in ww2?</a:t>
            </a:r>
          </a:p>
          <a:p>
            <a:r>
              <a:rPr lang="en-GB" sz="2800" dirty="0">
                <a:latin typeface="Forte" panose="03060902040502070203" pitchFamily="66" charset="0"/>
              </a:rPr>
              <a:t>3 When did ww2 end?</a:t>
            </a:r>
          </a:p>
          <a:p>
            <a:r>
              <a:rPr lang="en-GB" sz="2800" dirty="0">
                <a:latin typeface="Forte" panose="03060902040502070203" pitchFamily="66" charset="0"/>
              </a:rPr>
              <a:t>4 When did ww2 start?</a:t>
            </a:r>
          </a:p>
        </p:txBody>
      </p:sp>
      <p:pic>
        <p:nvPicPr>
          <p:cNvPr id="1026" name="Picture 2" descr="What Started WW2? A Look At The Causes - History">
            <a:extLst>
              <a:ext uri="{FF2B5EF4-FFF2-40B4-BE49-F238E27FC236}">
                <a16:creationId xmlns:a16="http://schemas.microsoft.com/office/drawing/2014/main" id="{7E2E7EC1-B22F-4D1E-88D5-7A5AEC6F50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6159" y="1118754"/>
            <a:ext cx="4444567" cy="2497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7837341"/>
      </p:ext>
    </p:extLst>
  </p:cSld>
  <p:clrMapOvr>
    <a:masterClrMapping/>
  </p:clrMapOvr>
  <p:transition spd="slow"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0684D-8CDD-43A6-8CD5-59457A646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Answers!!!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3AB22-E937-4411-8AC7-FD18F8F4C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249978"/>
            <a:ext cx="10820400" cy="4024125"/>
          </a:xfrm>
        </p:spPr>
        <p:txBody>
          <a:bodyPr/>
          <a:lstStyle/>
          <a:p>
            <a:r>
              <a:rPr lang="en-GB" dirty="0">
                <a:latin typeface="Algerian" panose="04020705040A02060702" pitchFamily="82" charset="0"/>
              </a:rPr>
              <a:t>Nazi- 1 Messerschmitt, 2 Adolf </a:t>
            </a:r>
            <a:r>
              <a:rPr lang="en-GB" dirty="0" err="1">
                <a:latin typeface="Algerian" panose="04020705040A02060702" pitchFamily="82" charset="0"/>
              </a:rPr>
              <a:t>hitler</a:t>
            </a:r>
            <a:r>
              <a:rPr lang="en-GB" dirty="0">
                <a:latin typeface="Algerian" panose="04020705040A02060702" pitchFamily="82" charset="0"/>
              </a:rPr>
              <a:t>, 3 Germany</a:t>
            </a:r>
          </a:p>
          <a:p>
            <a:r>
              <a:rPr lang="en-GB" dirty="0" err="1">
                <a:latin typeface="Algerian" panose="04020705040A02060702" pitchFamily="82" charset="0"/>
              </a:rPr>
              <a:t>R.a.f</a:t>
            </a:r>
            <a:r>
              <a:rPr lang="en-GB" dirty="0">
                <a:latin typeface="Algerian" panose="04020705040A02060702" pitchFamily="82" charset="0"/>
              </a:rPr>
              <a:t>- 1 Winston Churchill, 2 royal air force, 3 Lancaster bomber</a:t>
            </a:r>
          </a:p>
          <a:p>
            <a:r>
              <a:rPr lang="en-GB" dirty="0">
                <a:latin typeface="Algerian" panose="04020705040A02060702" pitchFamily="82" charset="0"/>
              </a:rPr>
              <a:t>Squadron 303- 1 Poland, 2 Blackpool, 3  148, 4 allies</a:t>
            </a:r>
          </a:p>
          <a:p>
            <a:r>
              <a:rPr lang="en-GB" dirty="0">
                <a:latin typeface="Algerian" panose="04020705040A02060702" pitchFamily="82" charset="0"/>
              </a:rPr>
              <a:t>ww2- 1 30, 2 85 million, 3 2</a:t>
            </a:r>
            <a:r>
              <a:rPr lang="en-GB" baseline="30000" dirty="0">
                <a:latin typeface="Algerian" panose="04020705040A02060702" pitchFamily="82" charset="0"/>
              </a:rPr>
              <a:t>nd</a:t>
            </a:r>
            <a:r>
              <a:rPr lang="en-GB" dirty="0">
                <a:latin typeface="Algerian" panose="04020705040A02060702" pitchFamily="82" charset="0"/>
              </a:rPr>
              <a:t> September 1945, 4 1</a:t>
            </a:r>
            <a:r>
              <a:rPr lang="en-GB" baseline="30000" dirty="0">
                <a:latin typeface="Algerian" panose="04020705040A02060702" pitchFamily="82" charset="0"/>
              </a:rPr>
              <a:t>st</a:t>
            </a:r>
            <a:r>
              <a:rPr lang="en-GB" dirty="0">
                <a:latin typeface="Algerian" panose="04020705040A02060702" pitchFamily="82" charset="0"/>
              </a:rPr>
              <a:t> September 1939.</a:t>
            </a:r>
          </a:p>
          <a:p>
            <a:endParaRPr lang="en-GB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634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1507</TotalTime>
  <Words>192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Algerian</vt:lpstr>
      <vt:lpstr>Arial</vt:lpstr>
      <vt:lpstr>Bahnschrift Light SemiCondensed</vt:lpstr>
      <vt:lpstr>Blackadder ITC</vt:lpstr>
      <vt:lpstr>Century Gothic</vt:lpstr>
      <vt:lpstr>Chiller</vt:lpstr>
      <vt:lpstr>Curlz MT</vt:lpstr>
      <vt:lpstr>Forte</vt:lpstr>
      <vt:lpstr>Vapor Trail</vt:lpstr>
      <vt:lpstr>World war 2</vt:lpstr>
      <vt:lpstr>Nazi</vt:lpstr>
      <vt:lpstr>r.a.f</vt:lpstr>
      <vt:lpstr>Squadron 303</vt:lpstr>
      <vt:lpstr>ww2</vt:lpstr>
      <vt:lpstr>Answers!!!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war 2</dc:title>
  <dc:creator>Leo Goodman</dc:creator>
  <cp:lastModifiedBy>Mrs J Marston</cp:lastModifiedBy>
  <cp:revision>11</cp:revision>
  <dcterms:created xsi:type="dcterms:W3CDTF">2020-09-20T17:52:45Z</dcterms:created>
  <dcterms:modified xsi:type="dcterms:W3CDTF">2020-10-08T14:59:44Z</dcterms:modified>
</cp:coreProperties>
</file>