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8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21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870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9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816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4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885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321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7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1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82" y="5058401"/>
            <a:ext cx="5891811" cy="163090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Lily Barrett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5/6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1679736"/>
          </a:xfrm>
        </p:spPr>
        <p:txBody>
          <a:bodyPr anchor="ctr">
            <a:normAutofit/>
          </a:bodyPr>
          <a:lstStyle/>
          <a:p>
            <a:r>
              <a:rPr lang="en-GB" sz="2400" b="1" i="1" dirty="0"/>
              <a:t>Which of these is the best weapon to use against the Ender Dragon</a:t>
            </a:r>
            <a:r>
              <a:rPr lang="en-GB" b="1" i="1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27A8F-57CE-4E28-AA0D-893037F7AC3E}"/>
              </a:ext>
            </a:extLst>
          </p:cNvPr>
          <p:cNvSpPr txBox="1"/>
          <p:nvPr/>
        </p:nvSpPr>
        <p:spPr>
          <a:xfrm>
            <a:off x="5072332" y="2651185"/>
            <a:ext cx="3521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Bow and arrows</a:t>
            </a: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Sword</a:t>
            </a: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Axe</a:t>
            </a:r>
          </a:p>
        </p:txBody>
      </p:sp>
      <p:pic>
        <p:nvPicPr>
          <p:cNvPr id="10242" name="Picture 2" descr="Ender Dragon - Ender Dragon Em Png Clipart (#3199926) - PikPng">
            <a:extLst>
              <a:ext uri="{FF2B5EF4-FFF2-40B4-BE49-F238E27FC236}">
                <a16:creationId xmlns:a16="http://schemas.microsoft.com/office/drawing/2014/main" id="{84555CB1-C0A4-4979-926D-04C0A0A1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48" y="3277062"/>
            <a:ext cx="3919765" cy="24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10: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1679736"/>
          </a:xfrm>
        </p:spPr>
        <p:txBody>
          <a:bodyPr anchor="ctr">
            <a:normAutofit/>
          </a:bodyPr>
          <a:lstStyle/>
          <a:p>
            <a:r>
              <a:rPr lang="en-GB" sz="2400" b="1" i="1" dirty="0"/>
              <a:t>What is the name of this type of block</a:t>
            </a:r>
            <a:r>
              <a:rPr lang="en-GB" b="1" i="1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27A8F-57CE-4E28-AA0D-893037F7AC3E}"/>
              </a:ext>
            </a:extLst>
          </p:cNvPr>
          <p:cNvSpPr txBox="1"/>
          <p:nvPr/>
        </p:nvSpPr>
        <p:spPr>
          <a:xfrm>
            <a:off x="5072332" y="2651185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Redstone</a:t>
            </a: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Glowstone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Cobblestone</a:t>
            </a:r>
          </a:p>
        </p:txBody>
      </p:sp>
      <p:pic>
        <p:nvPicPr>
          <p:cNvPr id="1028" name="Picture 4" descr="Glowstone | Minecraft Wiki | Fandom">
            <a:extLst>
              <a:ext uri="{FF2B5EF4-FFF2-40B4-BE49-F238E27FC236}">
                <a16:creationId xmlns:a16="http://schemas.microsoft.com/office/drawing/2014/main" id="{AFEB5C66-0AC0-4616-9F17-86218B6E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12" y="2763019"/>
            <a:ext cx="3116672" cy="30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19" y="1427819"/>
            <a:ext cx="5383753" cy="4863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/>
              <a:t>1. How much health does a zombie have?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10 health</a:t>
            </a:r>
          </a:p>
          <a:p>
            <a:pPr marL="0" indent="0">
              <a:buNone/>
            </a:pPr>
            <a:r>
              <a:rPr lang="en-GB" b="1" i="1" dirty="0"/>
              <a:t>2. How does a creeper kill you?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It explodes near you</a:t>
            </a:r>
          </a:p>
          <a:p>
            <a:pPr marL="0" indent="0">
              <a:buNone/>
            </a:pPr>
            <a:r>
              <a:rPr lang="en-GB" b="1" i="1" dirty="0"/>
              <a:t>3. How many hearts do you have in </a:t>
            </a:r>
            <a:r>
              <a:rPr lang="en-GB" b="1" i="1" dirty="0" err="1"/>
              <a:t>minecraft</a:t>
            </a:r>
            <a:r>
              <a:rPr lang="en-GB" b="1" i="1" dirty="0"/>
              <a:t>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Ten</a:t>
            </a:r>
          </a:p>
          <a:p>
            <a:pPr marL="0" indent="0">
              <a:buNone/>
            </a:pPr>
            <a:r>
              <a:rPr lang="en-GB" b="1" i="1" dirty="0"/>
              <a:t>4. What do you need to craft a diamond sword?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One stick and two diamonds</a:t>
            </a:r>
          </a:p>
          <a:p>
            <a:pPr marL="0" indent="0">
              <a:buNone/>
            </a:pPr>
            <a:r>
              <a:rPr lang="en-GB" b="1" i="1" dirty="0"/>
              <a:t>5. What is the rarest gem in Minecraft? 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Emerald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1F69E-9CDE-4EF3-AF02-649BFBA3E503}"/>
              </a:ext>
            </a:extLst>
          </p:cNvPr>
          <p:cNvSpPr txBox="1"/>
          <p:nvPr/>
        </p:nvSpPr>
        <p:spPr>
          <a:xfrm>
            <a:off x="5728809" y="1427819"/>
            <a:ext cx="62282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i="1" dirty="0"/>
              <a:t>6. Who invented Minecraft?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Markus ‘Notch’ Persson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/>
              <a:t>7. Name one of the places you can find Redstone ore?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In a cave or near lava (both answers correct)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/>
              <a:t>8. What is the name of the ghost that some people claim to have seen in the game?</a:t>
            </a:r>
          </a:p>
          <a:p>
            <a:pPr marL="0" indent="0">
              <a:buNone/>
            </a:pPr>
            <a:r>
              <a:rPr lang="en-GB" b="1" i="1" dirty="0" err="1">
                <a:solidFill>
                  <a:srgbClr val="FF0000"/>
                </a:solidFill>
              </a:rPr>
              <a:t>Herobrine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/>
              <a:t>9. Which is the best weapon to use against the Ender Dragon?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Bow and Arrows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/>
              <a:t>10. What is the name of the block in question 10? 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 err="1">
                <a:solidFill>
                  <a:srgbClr val="FF0000"/>
                </a:solidFill>
              </a:rPr>
              <a:t>Glowstone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DECD9-4A57-42EB-8A19-58505208793E}"/>
              </a:ext>
            </a:extLst>
          </p:cNvPr>
          <p:cNvSpPr txBox="1"/>
          <p:nvPr/>
        </p:nvSpPr>
        <p:spPr>
          <a:xfrm>
            <a:off x="3048000" y="32371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2EC18-89C8-412A-95EB-55FA5A66B05F}"/>
              </a:ext>
            </a:extLst>
          </p:cNvPr>
          <p:cNvSpPr txBox="1"/>
          <p:nvPr/>
        </p:nvSpPr>
        <p:spPr>
          <a:xfrm>
            <a:off x="333555" y="6291532"/>
            <a:ext cx="1142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How many questions did you get right? Are you a Minecraft Expert?!  </a:t>
            </a:r>
          </a:p>
        </p:txBody>
      </p:sp>
    </p:spTree>
    <p:extLst>
      <p:ext uri="{BB962C8B-B14F-4D97-AF65-F5344CB8AC3E}">
        <p14:creationId xmlns:p14="http://schemas.microsoft.com/office/powerpoint/2010/main" val="4483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1:</a:t>
            </a:r>
            <a:endParaRPr lang="en-GB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1997523"/>
          </a:xfrm>
        </p:spPr>
        <p:txBody>
          <a:bodyPr anchor="ctr">
            <a:normAutofit/>
          </a:bodyPr>
          <a:lstStyle/>
          <a:p>
            <a:r>
              <a:rPr lang="en-GB" sz="3600" b="1" i="1" dirty="0"/>
              <a:t>How much health does a zombie have?</a:t>
            </a:r>
          </a:p>
        </p:txBody>
      </p:sp>
      <p:pic>
        <p:nvPicPr>
          <p:cNvPr id="2050" name="Picture 2" descr="diary of a minecraft zombie book 1: a scare of a d PNG image with  transparent background | TOPpng">
            <a:extLst>
              <a:ext uri="{FF2B5EF4-FFF2-40B4-BE49-F238E27FC236}">
                <a16:creationId xmlns:a16="http://schemas.microsoft.com/office/drawing/2014/main" id="{3C84A3F6-E629-4A21-85B7-5A8D7E75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95" y="2802194"/>
            <a:ext cx="2831674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/>
              <a:t>Question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2204000"/>
          </a:xfrm>
        </p:spPr>
        <p:txBody>
          <a:bodyPr anchor="ctr">
            <a:normAutofit/>
          </a:bodyPr>
          <a:lstStyle/>
          <a:p>
            <a:r>
              <a:rPr lang="en-GB" sz="3600" b="1" i="1"/>
              <a:t>How does a creeper kill you?</a:t>
            </a:r>
            <a:endParaRPr lang="en-GB" sz="3600" b="1" i="1" dirty="0"/>
          </a:p>
        </p:txBody>
      </p:sp>
      <p:pic>
        <p:nvPicPr>
          <p:cNvPr id="3074" name="Picture 2" descr="Minecraft Mobs Explained: Creepers!">
            <a:extLst>
              <a:ext uri="{FF2B5EF4-FFF2-40B4-BE49-F238E27FC236}">
                <a16:creationId xmlns:a16="http://schemas.microsoft.com/office/drawing/2014/main" id="{B036340F-9B0F-442F-9ED5-2179CB15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45" y="2657782"/>
            <a:ext cx="3530227" cy="26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1827916"/>
          </a:xfrm>
        </p:spPr>
        <p:txBody>
          <a:bodyPr anchor="ctr">
            <a:normAutofit/>
          </a:bodyPr>
          <a:lstStyle/>
          <a:p>
            <a:r>
              <a:rPr lang="en-GB" sz="3200" b="1" i="1" dirty="0"/>
              <a:t>How many hearts do you have in Minecraft</a:t>
            </a:r>
            <a:r>
              <a:rPr lang="en-GB" sz="3600" b="1" i="1" dirty="0"/>
              <a:t>?</a:t>
            </a:r>
          </a:p>
        </p:txBody>
      </p:sp>
      <p:pic>
        <p:nvPicPr>
          <p:cNvPr id="4098" name="Picture 2" descr="Health | Minecraft Bedrock Wiki | Fandom">
            <a:extLst>
              <a:ext uri="{FF2B5EF4-FFF2-40B4-BE49-F238E27FC236}">
                <a16:creationId xmlns:a16="http://schemas.microsoft.com/office/drawing/2014/main" id="{A9D4C575-DB2C-4E8D-A1D7-007995A8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580967"/>
            <a:ext cx="3689359" cy="33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4:</a:t>
            </a:r>
            <a:endParaRPr lang="en-GB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1488703"/>
          </a:xfrm>
        </p:spPr>
        <p:txBody>
          <a:bodyPr anchor="ctr">
            <a:normAutofit/>
          </a:bodyPr>
          <a:lstStyle/>
          <a:p>
            <a:r>
              <a:rPr lang="en-GB" sz="3600" b="1" i="1" dirty="0"/>
              <a:t>What do you need to craft a diamond sword?</a:t>
            </a:r>
          </a:p>
        </p:txBody>
      </p:sp>
      <p:pic>
        <p:nvPicPr>
          <p:cNvPr id="5122" name="Picture 2" descr="Diamond Sword: Minecraft Pocket Edition: CanTeach">
            <a:extLst>
              <a:ext uri="{FF2B5EF4-FFF2-40B4-BE49-F238E27FC236}">
                <a16:creationId xmlns:a16="http://schemas.microsoft.com/office/drawing/2014/main" id="{AF541C76-9CCE-4FA9-A897-79B5AF0E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48" y="2356643"/>
            <a:ext cx="3184025" cy="31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979884"/>
          </a:xfrm>
        </p:spPr>
        <p:txBody>
          <a:bodyPr anchor="ctr">
            <a:noAutofit/>
          </a:bodyPr>
          <a:lstStyle/>
          <a:p>
            <a:r>
              <a:rPr lang="en-GB" sz="3600" b="1" i="1" dirty="0"/>
              <a:t>What is the rarest gem in Minecraft?</a:t>
            </a:r>
          </a:p>
        </p:txBody>
      </p:sp>
      <p:pic>
        <p:nvPicPr>
          <p:cNvPr id="6146" name="Picture 2" descr="minecraft gems | Gems, Gemstones, Purple">
            <a:extLst>
              <a:ext uri="{FF2B5EF4-FFF2-40B4-BE49-F238E27FC236}">
                <a16:creationId xmlns:a16="http://schemas.microsoft.com/office/drawing/2014/main" id="{5C2432C1-38E8-465F-8CD5-C13F6EE0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61" y="2212872"/>
            <a:ext cx="6265924" cy="33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1215858"/>
          </a:xfrm>
        </p:spPr>
        <p:txBody>
          <a:bodyPr anchor="ctr">
            <a:normAutofit/>
          </a:bodyPr>
          <a:lstStyle/>
          <a:p>
            <a:r>
              <a:rPr lang="en-GB" sz="3600" b="1" i="1" dirty="0"/>
              <a:t>Who was the inventor of Minecraft?</a:t>
            </a:r>
          </a:p>
        </p:txBody>
      </p:sp>
      <p:pic>
        <p:nvPicPr>
          <p:cNvPr id="7170" name="Picture 2" descr="Minecraft: Pocket Edition Computer Icons Video game Mod, others, text, logo,  video Game png | PNGWing">
            <a:extLst>
              <a:ext uri="{FF2B5EF4-FFF2-40B4-BE49-F238E27FC236}">
                <a16:creationId xmlns:a16="http://schemas.microsoft.com/office/drawing/2014/main" id="{E1CACD6D-3B70-4DE2-8AEE-6B03E314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7938"/>
            <a:ext cx="5862484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7: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819" y="804671"/>
            <a:ext cx="7437972" cy="1392839"/>
          </a:xfrm>
        </p:spPr>
        <p:txBody>
          <a:bodyPr anchor="ctr">
            <a:noAutofit/>
          </a:bodyPr>
          <a:lstStyle/>
          <a:p>
            <a:r>
              <a:rPr lang="en-GB" sz="3600" b="1" i="1" dirty="0"/>
              <a:t>Name one of the places you can find Redstone ore?</a:t>
            </a:r>
          </a:p>
        </p:txBody>
      </p:sp>
      <p:pic>
        <p:nvPicPr>
          <p:cNvPr id="8194" name="Picture 2" descr="Redstone Ore – Official Minecraft Wiki">
            <a:extLst>
              <a:ext uri="{FF2B5EF4-FFF2-40B4-BE49-F238E27FC236}">
                <a16:creationId xmlns:a16="http://schemas.microsoft.com/office/drawing/2014/main" id="{BCF2C96F-3301-4835-8AA0-E9998E05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92" y="2276322"/>
            <a:ext cx="3521360" cy="3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F6B-D109-4612-B5BD-07EAC80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b="1" u="sng" dirty="0"/>
              <a:t>Question 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02EA-57F2-491A-904A-4C0BBF3C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2"/>
            <a:ext cx="6399930" cy="1679736"/>
          </a:xfrm>
        </p:spPr>
        <p:txBody>
          <a:bodyPr anchor="ctr">
            <a:normAutofit/>
          </a:bodyPr>
          <a:lstStyle/>
          <a:p>
            <a:r>
              <a:rPr lang="en-GB" sz="2400" b="1" i="1" dirty="0"/>
              <a:t>What is the name of the ghost that some people claim to have seen in Minecraft</a:t>
            </a:r>
            <a:r>
              <a:rPr lang="en-GB" b="1" i="1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27A8F-57CE-4E28-AA0D-893037F7AC3E}"/>
              </a:ext>
            </a:extLst>
          </p:cNvPr>
          <p:cNvSpPr txBox="1"/>
          <p:nvPr/>
        </p:nvSpPr>
        <p:spPr>
          <a:xfrm>
            <a:off x="5072332" y="2651185"/>
            <a:ext cx="2722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Zerowine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Herobrine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Spectral Gary</a:t>
            </a:r>
          </a:p>
        </p:txBody>
      </p:sp>
      <p:pic>
        <p:nvPicPr>
          <p:cNvPr id="9220" name="Picture 4" descr="Minecraft herobrine - Home | Facebook">
            <a:extLst>
              <a:ext uri="{FF2B5EF4-FFF2-40B4-BE49-F238E27FC236}">
                <a16:creationId xmlns:a16="http://schemas.microsoft.com/office/drawing/2014/main" id="{2A6147B9-95A2-49CA-BEC7-C0B32697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45" y="2842725"/>
            <a:ext cx="3202187" cy="31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MINECRAFT QUIZ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Answers: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QUIZ</dc:title>
  <dc:creator>helen crosby</dc:creator>
  <cp:lastModifiedBy>J Marston</cp:lastModifiedBy>
  <cp:revision>42</cp:revision>
  <dcterms:created xsi:type="dcterms:W3CDTF">2020-09-25T15:52:13Z</dcterms:created>
  <dcterms:modified xsi:type="dcterms:W3CDTF">2020-09-26T13:47:29Z</dcterms:modified>
</cp:coreProperties>
</file>