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0373&amp;picture=human-skelet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ne_Clon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.png"/><Relationship Id="rId3" Type="http://schemas.openxmlformats.org/officeDocument/2006/relationships/hyperlink" Target="https://commons.wikimedia.org/wiki/File:Normal_Left_Tympanic_Membrane.jpg" TargetMode="External"/><Relationship Id="rId7" Type="http://schemas.openxmlformats.org/officeDocument/2006/relationships/hyperlink" Target="https://pathologic.gamepedia.com/Liver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flickr.com/photos/nostri-imago/2849341081/" TargetMode="External"/><Relationship Id="rId5" Type="http://schemas.openxmlformats.org/officeDocument/2006/relationships/hyperlink" Target="https://www.voicedoctor.net/diagnosis/foundations/laryngeal-anatomy/vocal-cords-vocal-folds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vimeo.com/21963780" TargetMode="External"/><Relationship Id="rId14" Type="http://schemas.openxmlformats.org/officeDocument/2006/relationships/hyperlink" Target="http://sakalakalavallavan.blogspot.com/2011/04/information-overload-syndrome-self-tes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t/thank-you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Human 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E67CB-F041-4BEA-B68E-4F7AAB65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37775" y="500062"/>
            <a:ext cx="23907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088" y="-121596"/>
            <a:ext cx="6144491" cy="106994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7C0B5D-496A-4D79-9776-A2732EBE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48485" y="1775660"/>
            <a:ext cx="1755221" cy="43481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5AB71-0C11-4237-AAB2-04E362D4AF88}"/>
              </a:ext>
            </a:extLst>
          </p:cNvPr>
          <p:cNvSpPr txBox="1"/>
          <p:nvPr/>
        </p:nvSpPr>
        <p:spPr>
          <a:xfrm>
            <a:off x="955963" y="312498"/>
            <a:ext cx="514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NAME THOSE BONES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D44ED-5322-4905-B9B2-F621CA6A7BF7}"/>
              </a:ext>
            </a:extLst>
          </p:cNvPr>
          <p:cNvSpPr txBox="1"/>
          <p:nvPr/>
        </p:nvSpPr>
        <p:spPr>
          <a:xfrm>
            <a:off x="8285018" y="1205345"/>
            <a:ext cx="3616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GB" dirty="0"/>
              <a:t>PELVIS </a:t>
            </a:r>
          </a:p>
          <a:p>
            <a:pPr marL="342900" indent="-342900">
              <a:buAutoNum type="alphaUcPeriod"/>
            </a:pPr>
            <a:r>
              <a:rPr lang="en-GB" dirty="0"/>
              <a:t>HUMERUS</a:t>
            </a:r>
          </a:p>
          <a:p>
            <a:pPr marL="342900" indent="-342900">
              <a:buAutoNum type="alphaUcPeriod"/>
            </a:pPr>
            <a:r>
              <a:rPr lang="en-GB" dirty="0"/>
              <a:t>FEMUR</a:t>
            </a:r>
          </a:p>
          <a:p>
            <a:pPr marL="342900" indent="-342900">
              <a:buAutoNum type="alphaUcPeriod"/>
            </a:pPr>
            <a:r>
              <a:rPr lang="en-GB" dirty="0"/>
              <a:t>CLAVICLE</a:t>
            </a:r>
          </a:p>
          <a:p>
            <a:pPr marL="342900" indent="-342900">
              <a:buAutoNum type="alphaUcPeriod"/>
            </a:pPr>
            <a:r>
              <a:rPr lang="en-GB" dirty="0"/>
              <a:t>MANDIBLE</a:t>
            </a:r>
          </a:p>
          <a:p>
            <a:r>
              <a:rPr lang="en-GB" dirty="0"/>
              <a:t>F.  TIBIA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6321A3-6AB2-47CC-8D22-9A4AA568EFC9}"/>
              </a:ext>
            </a:extLst>
          </p:cNvPr>
          <p:cNvCxnSpPr/>
          <p:nvPr/>
        </p:nvCxnSpPr>
        <p:spPr>
          <a:xfrm flipH="1" flipV="1">
            <a:off x="3740727" y="2673927"/>
            <a:ext cx="2189018" cy="9421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9AD9E3-A43B-46EB-95BD-F9FD33A07D0C}"/>
              </a:ext>
            </a:extLst>
          </p:cNvPr>
          <p:cNvSpPr txBox="1"/>
          <p:nvPr/>
        </p:nvSpPr>
        <p:spPr>
          <a:xfrm>
            <a:off x="3519055" y="2489261"/>
            <a:ext cx="22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A32A00-253D-4B59-8932-E72661F85B0B}"/>
              </a:ext>
            </a:extLst>
          </p:cNvPr>
          <p:cNvCxnSpPr/>
          <p:nvPr/>
        </p:nvCxnSpPr>
        <p:spPr>
          <a:xfrm flipH="1" flipV="1">
            <a:off x="3519055" y="4655127"/>
            <a:ext cx="2410690" cy="41563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5DFA33-D08C-4A44-94AF-E78332E75D41}"/>
              </a:ext>
            </a:extLst>
          </p:cNvPr>
          <p:cNvSpPr txBox="1"/>
          <p:nvPr/>
        </p:nvSpPr>
        <p:spPr>
          <a:xfrm flipH="1">
            <a:off x="3241964" y="4391891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1D589-BB53-4351-A42C-0C4D6C3787F2}"/>
              </a:ext>
            </a:extLst>
          </p:cNvPr>
          <p:cNvCxnSpPr>
            <a:cxnSpLocks/>
          </p:cNvCxnSpPr>
          <p:nvPr/>
        </p:nvCxnSpPr>
        <p:spPr>
          <a:xfrm>
            <a:off x="6331527" y="4294909"/>
            <a:ext cx="206432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1E6198-FE60-416B-9174-4E790CD0F58B}"/>
              </a:ext>
            </a:extLst>
          </p:cNvPr>
          <p:cNvSpPr txBox="1"/>
          <p:nvPr/>
        </p:nvSpPr>
        <p:spPr>
          <a:xfrm>
            <a:off x="8395855" y="4110243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6CF4C5-FE58-4F81-95AB-CC93FA56F169}"/>
              </a:ext>
            </a:extLst>
          </p:cNvPr>
          <p:cNvCxnSpPr/>
          <p:nvPr/>
        </p:nvCxnSpPr>
        <p:spPr>
          <a:xfrm>
            <a:off x="6430661" y="2959671"/>
            <a:ext cx="1953491" cy="4693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AED776-10BD-4BED-B00A-A1AA95D777C8}"/>
              </a:ext>
            </a:extLst>
          </p:cNvPr>
          <p:cNvSpPr txBox="1"/>
          <p:nvPr/>
        </p:nvSpPr>
        <p:spPr>
          <a:xfrm>
            <a:off x="8285018" y="3281248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7E7FA0-0C25-4C74-8DC6-0F5B84923DD9}"/>
              </a:ext>
            </a:extLst>
          </p:cNvPr>
          <p:cNvCxnSpPr/>
          <p:nvPr/>
        </p:nvCxnSpPr>
        <p:spPr>
          <a:xfrm flipH="1" flipV="1">
            <a:off x="4421753" y="1600200"/>
            <a:ext cx="1399309" cy="9421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6215FA-2D5F-414B-9BB1-A54644D06857}"/>
              </a:ext>
            </a:extLst>
          </p:cNvPr>
          <p:cNvSpPr txBox="1"/>
          <p:nvPr/>
        </p:nvSpPr>
        <p:spPr>
          <a:xfrm>
            <a:off x="4136775" y="1406328"/>
            <a:ext cx="23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385ACF-544F-47B1-AB0B-28582F5C564C}"/>
              </a:ext>
            </a:extLst>
          </p:cNvPr>
          <p:cNvCxnSpPr>
            <a:cxnSpLocks/>
          </p:cNvCxnSpPr>
          <p:nvPr/>
        </p:nvCxnSpPr>
        <p:spPr>
          <a:xfrm flipV="1">
            <a:off x="6192631" y="1467889"/>
            <a:ext cx="811075" cy="8378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8BD4BA3-7F6A-4B3E-A933-28BD887A365A}"/>
              </a:ext>
            </a:extLst>
          </p:cNvPr>
          <p:cNvSpPr txBox="1"/>
          <p:nvPr/>
        </p:nvSpPr>
        <p:spPr>
          <a:xfrm>
            <a:off x="7022217" y="1230868"/>
            <a:ext cx="25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ON EARTH IS THAT?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061F45-76CE-4542-8597-B71BBD100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505587" y="1432243"/>
            <a:ext cx="2888778" cy="286490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CC377-693D-4770-BECF-EB9017AE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925260" y="1746714"/>
            <a:ext cx="3089564" cy="23171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8882F8-055D-43CD-BF85-FA4BA674D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038701" y="1451187"/>
            <a:ext cx="2857899" cy="2857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4DE128-A0A1-4480-8909-2FA4337C2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17522" y="4192267"/>
            <a:ext cx="3966824" cy="22313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E1D9D1-FC28-445E-B980-F484C5706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153300" y="4204202"/>
            <a:ext cx="3470513" cy="26028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D47CA9-94D7-4836-959F-2CC02353AA9E}"/>
              </a:ext>
            </a:extLst>
          </p:cNvPr>
          <p:cNvSpPr txBox="1"/>
          <p:nvPr/>
        </p:nvSpPr>
        <p:spPr>
          <a:xfrm>
            <a:off x="4193440" y="6914228"/>
            <a:ext cx="3430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1" tooltip="https://www.flickr.com/photos/nostri-imago/2849341081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2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E482E2-5AC1-453C-B1D6-56B687182F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575962" y="4114029"/>
            <a:ext cx="2320637" cy="16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TRUE OR FLASE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 SMALL INTESTINE AS LONG AS A TWO STORY HOUSE FROM THE FLOOR TO THE ROOF?</a:t>
            </a:r>
          </a:p>
          <a:p>
            <a:pPr algn="ctr"/>
            <a:r>
              <a:rPr lang="en-US" dirty="0"/>
              <a:t>ARE THEIR SIX BONES IN THE HUMAN HAND?</a:t>
            </a:r>
          </a:p>
          <a:p>
            <a:r>
              <a:rPr lang="en-US" dirty="0"/>
              <a:t>DOES THE NOSE HAVE A BONE?</a:t>
            </a:r>
          </a:p>
          <a:p>
            <a:endParaRPr lang="en-US" dirty="0"/>
          </a:p>
          <a:p>
            <a:r>
              <a:rPr lang="en-US" dirty="0"/>
              <a:t>DO THE VEINS CARRY BLOOD TO THE HEART?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F62DB-E42F-4478-8DD0-3CCFC5BD8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DOES THE LIVER MAKE YOUR URINE?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819C97-A9B0-454F-99F6-7770D2DBF2BB}"/>
              </a:ext>
            </a:extLst>
          </p:cNvPr>
          <p:cNvSpPr txBox="1"/>
          <p:nvPr/>
        </p:nvSpPr>
        <p:spPr>
          <a:xfrm>
            <a:off x="706582" y="1039091"/>
            <a:ext cx="1482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LUNGS</a:t>
            </a:r>
          </a:p>
          <a:p>
            <a:endParaRPr lang="en-GB" dirty="0"/>
          </a:p>
          <a:p>
            <a:r>
              <a:rPr lang="en-GB" dirty="0"/>
              <a:t>LIVER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SKIN</a:t>
            </a:r>
          </a:p>
          <a:p>
            <a:endParaRPr lang="en-GB" dirty="0"/>
          </a:p>
          <a:p>
            <a:r>
              <a:rPr lang="en-GB" dirty="0"/>
              <a:t>KIDNEYS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BRAIN </a:t>
            </a:r>
          </a:p>
          <a:p>
            <a:endParaRPr lang="en-GB" dirty="0"/>
          </a:p>
          <a:p>
            <a:r>
              <a:rPr lang="en-GB" dirty="0"/>
              <a:t>SPLEEN</a:t>
            </a:r>
          </a:p>
          <a:p>
            <a:endParaRPr lang="en-GB" dirty="0"/>
          </a:p>
          <a:p>
            <a:r>
              <a:rPr lang="en-GB" dirty="0"/>
              <a:t>HAIR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78C06-461F-4C00-B464-A384C443D3E7}"/>
              </a:ext>
            </a:extLst>
          </p:cNvPr>
          <p:cNvSpPr txBox="1"/>
          <p:nvPr/>
        </p:nvSpPr>
        <p:spPr>
          <a:xfrm>
            <a:off x="9199418" y="463597"/>
            <a:ext cx="28401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LARGEST ORGAN IN THE HUMAN BODY 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THE BREATHING ORGAN.</a:t>
            </a:r>
          </a:p>
          <a:p>
            <a:endParaRPr lang="en-GB" dirty="0"/>
          </a:p>
          <a:p>
            <a:r>
              <a:rPr lang="en-GB" dirty="0">
                <a:solidFill>
                  <a:srgbClr val="FFFF00"/>
                </a:solidFill>
              </a:rPr>
              <a:t>MAKE URINE 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MADE OF THE SAME THING AS YOUR TOE NAILS.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CLEANS YOUR BLOOD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FIGHTS GERMS</a:t>
            </a:r>
          </a:p>
          <a:p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WORKS OUT THE ANSWERS TO JOKES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FC09C-5D8A-4865-9E2C-3123D9595245}"/>
              </a:ext>
            </a:extLst>
          </p:cNvPr>
          <p:cNvSpPr txBox="1"/>
          <p:nvPr/>
        </p:nvSpPr>
        <p:spPr>
          <a:xfrm>
            <a:off x="318655" y="1039091"/>
            <a:ext cx="221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</a:t>
            </a:r>
          </a:p>
          <a:p>
            <a:endParaRPr lang="en-GB" dirty="0"/>
          </a:p>
          <a:p>
            <a:r>
              <a:rPr lang="en-GB" dirty="0"/>
              <a:t>4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</a:t>
            </a:r>
          </a:p>
          <a:p>
            <a:endParaRPr lang="en-GB" dirty="0"/>
          </a:p>
          <a:p>
            <a:r>
              <a:rPr lang="en-GB" dirty="0"/>
              <a:t>6</a:t>
            </a:r>
          </a:p>
          <a:p>
            <a:endParaRPr lang="en-GB" dirty="0"/>
          </a:p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41034593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AABE-1775-4A10-B4EF-79CD0D7E4504}"/>
              </a:ext>
            </a:extLst>
          </p:cNvPr>
          <p:cNvSpPr txBox="1"/>
          <p:nvPr/>
        </p:nvSpPr>
        <p:spPr>
          <a:xfrm>
            <a:off x="1717963" y="207818"/>
            <a:ext cx="107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66FF"/>
                </a:solidFill>
              </a:rPr>
              <a:t>THANK </a:t>
            </a:r>
            <a:r>
              <a:rPr lang="en-GB" sz="4800" dirty="0">
                <a:solidFill>
                  <a:srgbClr val="0066FF"/>
                </a:solidFill>
              </a:rPr>
              <a:t>YOU </a:t>
            </a:r>
            <a:r>
              <a:rPr lang="en-GB" sz="4800" dirty="0">
                <a:solidFill>
                  <a:srgbClr val="FF66FF"/>
                </a:solidFill>
              </a:rPr>
              <a:t>FOR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0066FF"/>
                </a:solidFill>
              </a:rPr>
              <a:t>LISTENING</a:t>
            </a:r>
            <a:r>
              <a:rPr lang="en-GB" sz="4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CAED1-0B32-4293-BDF0-6BABB4EB6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82290" y="3105728"/>
            <a:ext cx="5628409" cy="3752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427CA-27CC-432B-99FC-79D747726093}"/>
              </a:ext>
            </a:extLst>
          </p:cNvPr>
          <p:cNvSpPr txBox="1"/>
          <p:nvPr/>
        </p:nvSpPr>
        <p:spPr>
          <a:xfrm>
            <a:off x="3782290" y="7041948"/>
            <a:ext cx="5628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thebluediamondgallery.com/wooden-tile/t/thank-you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FD813-2D8F-4B70-8E42-DEE99C22DBFF}"/>
              </a:ext>
            </a:extLst>
          </p:cNvPr>
          <p:cNvSpPr txBox="1"/>
          <p:nvPr/>
        </p:nvSpPr>
        <p:spPr>
          <a:xfrm>
            <a:off x="3241964" y="1828800"/>
            <a:ext cx="691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6600"/>
                </a:solidFill>
              </a:rPr>
              <a:t>HOPE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FF0000"/>
                </a:solidFill>
              </a:rPr>
              <a:t>YOU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FF6600"/>
                </a:solidFill>
              </a:rPr>
              <a:t>ENJOYED</a:t>
            </a:r>
            <a:r>
              <a:rPr lang="en-GB" sz="4400" dirty="0">
                <a:solidFill>
                  <a:srgbClr val="FF0000"/>
                </a:solidFill>
              </a:rPr>
              <a:t> IT </a:t>
            </a:r>
            <a:r>
              <a:rPr lang="en-GB" sz="4400" dirty="0">
                <a:solidFill>
                  <a:srgbClr val="FF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8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2161A-CA78-4DB5-B855-71A7C2575862}"/>
              </a:ext>
            </a:extLst>
          </p:cNvPr>
          <p:cNvSpPr txBox="1"/>
          <p:nvPr/>
        </p:nvSpPr>
        <p:spPr>
          <a:xfrm>
            <a:off x="3241962" y="665018"/>
            <a:ext cx="615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915C3-6886-40F2-8184-34491AB7AE16}"/>
              </a:ext>
            </a:extLst>
          </p:cNvPr>
          <p:cNvSpPr txBox="1"/>
          <p:nvPr/>
        </p:nvSpPr>
        <p:spPr>
          <a:xfrm>
            <a:off x="1163782" y="2854036"/>
            <a:ext cx="63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  <a:p>
            <a:r>
              <a:rPr lang="en-GB" dirty="0"/>
              <a:t>2F</a:t>
            </a:r>
          </a:p>
          <a:p>
            <a:r>
              <a:rPr lang="en-GB" dirty="0"/>
              <a:t>3C</a:t>
            </a:r>
          </a:p>
          <a:p>
            <a:r>
              <a:rPr lang="en-GB" dirty="0"/>
              <a:t>4B</a:t>
            </a:r>
          </a:p>
          <a:p>
            <a:r>
              <a:rPr lang="en-GB" dirty="0"/>
              <a:t>5D</a:t>
            </a:r>
          </a:p>
          <a:p>
            <a:r>
              <a:rPr lang="en-GB" dirty="0"/>
              <a:t>6E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D1A38-7A11-4DC1-BC58-173130073066}"/>
              </a:ext>
            </a:extLst>
          </p:cNvPr>
          <p:cNvSpPr txBox="1"/>
          <p:nvPr/>
        </p:nvSpPr>
        <p:spPr>
          <a:xfrm>
            <a:off x="748145" y="5255430"/>
            <a:ext cx="410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 DRUM  VOICE BOX  LIVER  HEART  INTESTIENS BRAIN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2EDC0-B86F-4B2C-92D4-06C5EB618295}"/>
              </a:ext>
            </a:extLst>
          </p:cNvPr>
          <p:cNvSpPr txBox="1"/>
          <p:nvPr/>
        </p:nvSpPr>
        <p:spPr>
          <a:xfrm>
            <a:off x="484909" y="2992582"/>
            <a:ext cx="2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1DF09-DAA2-4734-9ED4-0CEA5FD7E270}"/>
              </a:ext>
            </a:extLst>
          </p:cNvPr>
          <p:cNvSpPr txBox="1"/>
          <p:nvPr/>
        </p:nvSpPr>
        <p:spPr>
          <a:xfrm>
            <a:off x="360218" y="5070764"/>
            <a:ext cx="47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6550D-35C5-4167-A1B1-1C857665C19E}"/>
              </a:ext>
            </a:extLst>
          </p:cNvPr>
          <p:cNvSpPr txBox="1"/>
          <p:nvPr/>
        </p:nvSpPr>
        <p:spPr>
          <a:xfrm>
            <a:off x="7135091" y="2854036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523DD-F46A-4C51-BB31-3D17142DFE81}"/>
              </a:ext>
            </a:extLst>
          </p:cNvPr>
          <p:cNvSpPr txBox="1"/>
          <p:nvPr/>
        </p:nvSpPr>
        <p:spPr>
          <a:xfrm>
            <a:off x="7426036" y="2992582"/>
            <a:ext cx="37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</a:p>
          <a:p>
            <a:r>
              <a:rPr lang="en-GB" dirty="0"/>
              <a:t>F  (27)</a:t>
            </a:r>
          </a:p>
          <a:p>
            <a:r>
              <a:rPr lang="en-GB" dirty="0"/>
              <a:t>BOTH</a:t>
            </a:r>
          </a:p>
          <a:p>
            <a:r>
              <a:rPr lang="en-GB" dirty="0"/>
              <a:t>T </a:t>
            </a:r>
          </a:p>
          <a:p>
            <a:r>
              <a:rPr lang="en-GB" dirty="0"/>
              <a:t>F  (KIDNEYS)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7D26A-B8A2-45BC-B484-7649C4969F68}"/>
              </a:ext>
            </a:extLst>
          </p:cNvPr>
          <p:cNvSpPr txBox="1"/>
          <p:nvPr/>
        </p:nvSpPr>
        <p:spPr>
          <a:xfrm>
            <a:off x="5624945" y="4608362"/>
            <a:ext cx="3532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  <a:p>
            <a:endParaRPr lang="en-GB" dirty="0"/>
          </a:p>
          <a:p>
            <a:r>
              <a:rPr lang="en-GB" dirty="0"/>
              <a:t>1 ORANGE  2 LIGHT BLUE </a:t>
            </a:r>
          </a:p>
          <a:p>
            <a:r>
              <a:rPr lang="en-GB" dirty="0"/>
              <a:t>3 RED 4 YELLOW  5  BLACK</a:t>
            </a:r>
          </a:p>
          <a:p>
            <a:r>
              <a:rPr lang="en-GB" dirty="0"/>
              <a:t>6 DARK BLUE  7  GREEN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54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102</TotalTime>
  <Words>202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Brushed Metal 16x9</vt:lpstr>
      <vt:lpstr>QUIZ</vt:lpstr>
      <vt:lpstr>  </vt:lpstr>
      <vt:lpstr>WHAT ON EARTH IS THAT?</vt:lpstr>
      <vt:lpstr>TRUE OR FLASE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YOUATT</dc:creator>
  <cp:lastModifiedBy>J Marston</cp:lastModifiedBy>
  <cp:revision>10</cp:revision>
  <dcterms:created xsi:type="dcterms:W3CDTF">2020-09-16T15:50:50Z</dcterms:created>
  <dcterms:modified xsi:type="dcterms:W3CDTF">2020-09-16T20:01:17Z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