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Tansur" initials="JT" lastIdx="1" clrIdx="0">
    <p:extLst>
      <p:ext uri="{19B8F6BF-5375-455C-9EA6-DF929625EA0E}">
        <p15:presenceInfo xmlns:p15="http://schemas.microsoft.com/office/powerpoint/2012/main" userId="S-1-5-21-2076647885-535980420-677931608-98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FDB4"/>
    <a:srgbClr val="FF3300"/>
    <a:srgbClr val="AD034C"/>
    <a:srgbClr val="0066FF"/>
    <a:srgbClr val="FFCC00"/>
    <a:srgbClr val="C10F13"/>
    <a:srgbClr val="FCE4D2"/>
    <a:srgbClr val="DCE4F1"/>
    <a:srgbClr val="FF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8T12:43:26.298" idx="1">
    <p:pos x="4880" y="2392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2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39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87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17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4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6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19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63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4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37D5-4C30-4912-A469-83FD06DE8B4F}" type="datetimeFigureOut">
              <a:rPr lang="en-GB" smtClean="0"/>
              <a:t>26/09/2020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600D1-601B-4095-8432-BBAA2B774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2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0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rgbClr val="BBD3EA"/>
            </a:gs>
            <a:gs pos="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1250"/>
            <a:ext cx="9144000" cy="1128712"/>
          </a:xfrm>
        </p:spPr>
        <p:txBody>
          <a:bodyPr/>
          <a:lstStyle/>
          <a:p>
            <a:r>
              <a:rPr lang="en-GB" dirty="0" smtClean="0"/>
              <a:t>Animals Take Control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92D050"/>
            </a:outerShdw>
          </a:effectLst>
        </p:spPr>
        <p:txBody>
          <a:bodyPr/>
          <a:lstStyle/>
          <a:p>
            <a:r>
              <a:rPr lang="en-GB" dirty="0" smtClean="0"/>
              <a:t>TAKE THAT HUMANS!!!</a:t>
            </a:r>
          </a:p>
          <a:p>
            <a:r>
              <a:rPr lang="en-GB" dirty="0" smtClean="0"/>
              <a:t>Come into the </a:t>
            </a:r>
            <a:r>
              <a:rPr lang="en-GB" sz="3600" dirty="0" smtClean="0">
                <a:latin typeface="Blackadder ITC" panose="04020505051007020D02" pitchFamily="82" charset="0"/>
              </a:rPr>
              <a:t>lions den </a:t>
            </a:r>
            <a:r>
              <a:rPr lang="en-GB" dirty="0" smtClean="0"/>
              <a:t>and answer the questions to my </a:t>
            </a:r>
            <a:r>
              <a:rPr lang="en-GB" sz="3600" dirty="0" smtClean="0">
                <a:latin typeface="Blackadder ITC" panose="04020505051007020D02" pitchFamily="82" charset="0"/>
              </a:rPr>
              <a:t>monkey puzzle…</a:t>
            </a:r>
            <a:endParaRPr lang="en-GB" sz="3600" dirty="0"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4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FCC00"/>
            </a:gs>
            <a:gs pos="100000">
              <a:schemeClr val="accent1">
                <a:lumMod val="45000"/>
                <a:lumOff val="55000"/>
              </a:schemeClr>
            </a:gs>
            <a:gs pos="100000">
              <a:srgbClr val="BBD3EA"/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    </a:t>
            </a:r>
            <a:r>
              <a:rPr lang="en-GB" sz="8000" dirty="0" smtClean="0">
                <a:latin typeface="Blackadder ITC" panose="04020505051007020D02" pitchFamily="82" charset="0"/>
              </a:rPr>
              <a:t>Birds</a:t>
            </a:r>
            <a:endParaRPr lang="en-GB" sz="8000" dirty="0">
              <a:latin typeface="Blackadder ITC" panose="04020505051007020D02" pitchFamily="82" charset="0"/>
            </a:endParaRPr>
          </a:p>
        </p:txBody>
      </p:sp>
      <p:pic>
        <p:nvPicPr>
          <p:cNvPr id="5" name="Picture Placeholder 4" descr="&lt;strong&gt;Baya&lt;/strong&gt; weaver - Wikipedia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There are many ranges of birds, but where would you find a Yellow </a:t>
            </a:r>
            <a:r>
              <a:rPr lang="en-GB" sz="2800" dirty="0" err="1" smtClean="0"/>
              <a:t>Baya</a:t>
            </a:r>
            <a:r>
              <a:rPr lang="en-GB" sz="2800" dirty="0" smtClean="0"/>
              <a:t> bird? </a:t>
            </a:r>
          </a:p>
          <a:p>
            <a:endParaRPr lang="en-GB" sz="2800" dirty="0"/>
          </a:p>
          <a:p>
            <a:r>
              <a:rPr lang="en-GB" sz="2800" dirty="0" smtClean="0"/>
              <a:t>How tall is an average Ostrich?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8896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2000">
              <a:srgbClr val="1270FD"/>
            </a:gs>
            <a:gs pos="100000">
              <a:srgbClr val="0066FF"/>
            </a:gs>
            <a:gs pos="100000">
              <a:schemeClr val="accent1">
                <a:lumMod val="45000"/>
                <a:lumOff val="55000"/>
              </a:schemeClr>
            </a:gs>
            <a:gs pos="100000">
              <a:srgbClr val="BBD3EA"/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 </a:t>
            </a:r>
            <a:r>
              <a:rPr lang="en-GB" sz="8000" dirty="0" smtClean="0">
                <a:latin typeface="Blackadder ITC" panose="04020505051007020D02" pitchFamily="82" charset="0"/>
              </a:rPr>
              <a:t>Reptiles</a:t>
            </a:r>
            <a:endParaRPr lang="en-GB" sz="8000" dirty="0">
              <a:latin typeface="Blackadder ITC" panose="04020505051007020D02" pitchFamily="8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These are  cold-blooded animals with scales, so answer this, how many vertebrae do large snakes have?</a:t>
            </a:r>
          </a:p>
          <a:p>
            <a:endParaRPr lang="en-GB" sz="2800" dirty="0"/>
          </a:p>
          <a:p>
            <a:r>
              <a:rPr lang="en-GB" sz="2800" dirty="0" smtClean="0"/>
              <a:t>What are snakes’ scales made out of?</a:t>
            </a:r>
            <a:endParaRPr lang="en-GB" sz="2800" dirty="0"/>
          </a:p>
        </p:txBody>
      </p:sp>
      <p:pic>
        <p:nvPicPr>
          <p:cNvPr id="7" name="Picture Placeholder 6" descr="Dendroaspis angusticeps (Eastern &lt;strong&gt;green mamba&lt;/strong&gt;) (Naja ...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1" b="51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65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>
            <a:normAutofit/>
          </a:bodyPr>
          <a:lstStyle/>
          <a:p>
            <a:r>
              <a:rPr lang="en-GB" sz="6600" dirty="0" smtClean="0">
                <a:latin typeface="Blackadder ITC" panose="04020505051007020D02" pitchFamily="82" charset="0"/>
              </a:rPr>
              <a:t>Amphibians</a:t>
            </a:r>
            <a:endParaRPr lang="en-GB" sz="6600" dirty="0">
              <a:latin typeface="Blackadder ITC" panose="04020505051007020D02" pitchFamily="82" charset="0"/>
            </a:endParaRPr>
          </a:p>
        </p:txBody>
      </p:sp>
      <p:pic>
        <p:nvPicPr>
          <p:cNvPr id="5" name="Picture Placeholder 4" descr="Datei:Museum Wiesbaden Java-Flugfrosch.jpg – Wikipedia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0" r="795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Reptiles are cold-blooded but so are Amphibians. If you know enough about Amphibians and what they eat, you probably will get this one.</a:t>
            </a:r>
          </a:p>
          <a:p>
            <a:r>
              <a:rPr lang="en-GB" sz="2400" dirty="0" smtClean="0"/>
              <a:t> What frog eats dragonflies?</a:t>
            </a:r>
          </a:p>
          <a:p>
            <a:endParaRPr lang="en-GB" sz="2400" dirty="0"/>
          </a:p>
          <a:p>
            <a:r>
              <a:rPr lang="en-GB" sz="2400" dirty="0" smtClean="0"/>
              <a:t>What percentage of amphibians are born in rainforests?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4195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D034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>
            <a:noAutofit/>
          </a:bodyPr>
          <a:lstStyle/>
          <a:p>
            <a:r>
              <a:rPr lang="en-GB" sz="6600" dirty="0" smtClean="0"/>
              <a:t>      </a:t>
            </a:r>
            <a:r>
              <a:rPr lang="en-GB" sz="6600" dirty="0" smtClean="0">
                <a:latin typeface="Blackadder ITC" panose="04020505051007020D02" pitchFamily="82" charset="0"/>
              </a:rPr>
              <a:t>Fish</a:t>
            </a:r>
            <a:endParaRPr lang="en-GB" sz="6600" dirty="0">
              <a:latin typeface="Blackadder ITC" panose="04020505051007020D02" pitchFamily="82" charset="0"/>
            </a:endParaRPr>
          </a:p>
        </p:txBody>
      </p:sp>
      <p:pic>
        <p:nvPicPr>
          <p:cNvPr id="5" name="Picture Placeholder 4" descr="Betta splendens 4 | Rafael Medina | Flickr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True or False?</a:t>
            </a:r>
          </a:p>
          <a:p>
            <a:endParaRPr lang="en-GB" sz="2800" dirty="0"/>
          </a:p>
          <a:p>
            <a:r>
              <a:rPr lang="en-GB" sz="2800" dirty="0" smtClean="0"/>
              <a:t>Tuna can swim at speeds of up to 70kph(43mph).</a:t>
            </a:r>
            <a:br>
              <a:rPr lang="en-GB" sz="2800" dirty="0" smtClean="0"/>
            </a:br>
            <a:endParaRPr lang="en-GB" sz="2800" dirty="0" smtClean="0"/>
          </a:p>
          <a:p>
            <a:r>
              <a:rPr lang="en-GB" sz="2800" dirty="0" smtClean="0"/>
              <a:t>There are over 40724 species known to mankind.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6290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A5FDB4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>
            <a:noAutofit/>
          </a:bodyPr>
          <a:lstStyle/>
          <a:p>
            <a:r>
              <a:rPr lang="en-GB" sz="6600" dirty="0" smtClean="0"/>
              <a:t>   </a:t>
            </a:r>
            <a:r>
              <a:rPr lang="en-GB" sz="6600" dirty="0" smtClean="0">
                <a:latin typeface="Blackadder ITC" panose="04020505051007020D02" pitchFamily="82" charset="0"/>
              </a:rPr>
              <a:t>Insects</a:t>
            </a:r>
            <a:endParaRPr lang="en-GB" sz="6600" dirty="0">
              <a:latin typeface="Blackadder ITC" panose="04020505051007020D02" pitchFamily="8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Fun Fact:</a:t>
            </a:r>
          </a:p>
          <a:p>
            <a:r>
              <a:rPr lang="en-GB" sz="2400" dirty="0" smtClean="0"/>
              <a:t>Insects have three parts to their bodies, the thorax, abdomen and the head.</a:t>
            </a:r>
          </a:p>
          <a:p>
            <a:r>
              <a:rPr lang="en-GB" sz="2400" dirty="0" smtClean="0"/>
              <a:t>True or False:</a:t>
            </a:r>
          </a:p>
          <a:p>
            <a:r>
              <a:rPr lang="en-GB" sz="2400" dirty="0" smtClean="0"/>
              <a:t>Insects have three pairs of legs.</a:t>
            </a:r>
          </a:p>
          <a:p>
            <a:r>
              <a:rPr lang="en-GB" sz="2400" dirty="0" smtClean="0"/>
              <a:t>The number of insect species are between six and what million?</a:t>
            </a:r>
            <a:endParaRPr lang="en-GB" sz="2400" dirty="0"/>
          </a:p>
        </p:txBody>
      </p:sp>
      <p:pic>
        <p:nvPicPr>
          <p:cNvPr id="7" name="Picture Placeholder 6" descr=":&quot;&lt;strong&gt;Purple&lt;/strong&gt;-&lt;strong&gt;butterfly&lt;/strong&gt;&quot;: by daisukeHiNgod on Newgrounds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3" r="57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291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4000">
              <a:schemeClr val="accent2"/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>
            <a:normAutofit/>
          </a:bodyPr>
          <a:lstStyle/>
          <a:p>
            <a:r>
              <a:rPr lang="en-GB" sz="6600" dirty="0" smtClean="0">
                <a:latin typeface="Blackadder ITC" panose="04020505051007020D02" pitchFamily="82" charset="0"/>
              </a:rPr>
              <a:t>Mammals</a:t>
            </a:r>
            <a:endParaRPr lang="en-GB" sz="6600" dirty="0">
              <a:latin typeface="Blackadder ITC" panose="04020505051007020D02" pitchFamily="82" charset="0"/>
            </a:endParaRPr>
          </a:p>
        </p:txBody>
      </p:sp>
      <p:pic>
        <p:nvPicPr>
          <p:cNvPr id="5" name="Picture Placeholder 4" descr="Young male Northern &lt;strong&gt;Elephant&lt;/strong&gt; &lt;strong&gt;Seal&lt;/strong&gt; looking lost and forlorn ...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4" r="776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 smtClean="0"/>
              <a:t>Humans are mammals, and just like any over mammal they are warm-blooded animals. Tell me the answer to this.</a:t>
            </a:r>
          </a:p>
          <a:p>
            <a:endParaRPr lang="en-GB" sz="2400" dirty="0"/>
          </a:p>
          <a:p>
            <a:r>
              <a:rPr lang="en-GB" sz="2400" dirty="0" smtClean="0"/>
              <a:t>How fast can a killer whale swim?</a:t>
            </a:r>
          </a:p>
          <a:p>
            <a:endParaRPr lang="en-GB" sz="2400" dirty="0" smtClean="0"/>
          </a:p>
          <a:p>
            <a:r>
              <a:rPr lang="en-GB" sz="2400" dirty="0" smtClean="0"/>
              <a:t>How far can a Red Kangaroo leap in one bound?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63162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FF3300"/>
            </a:gs>
            <a:gs pos="81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</a:t>
            </a:r>
            <a:r>
              <a:rPr lang="en-GB" sz="8000" dirty="0" smtClean="0">
                <a:latin typeface="Blackadder ITC" panose="04020505051007020D02" pitchFamily="82" charset="0"/>
              </a:rPr>
              <a:t>Answers</a:t>
            </a:r>
            <a:endParaRPr lang="en-GB" sz="8000" dirty="0">
              <a:latin typeface="Blackadder ITC" panose="04020505051007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Bahnschrift SemiBold" panose="020B0502040204020203" pitchFamily="34" charset="0"/>
              </a:rPr>
              <a:t>Birds- 1. South and Southeast Asia</a:t>
            </a:r>
          </a:p>
          <a:p>
            <a:r>
              <a:rPr lang="en-GB" sz="3200" dirty="0" smtClean="0">
                <a:latin typeface="Bahnschrift SemiBold" panose="020B0502040204020203" pitchFamily="34" charset="0"/>
              </a:rPr>
              <a:t>2. 2.75 metres </a:t>
            </a:r>
          </a:p>
          <a:p>
            <a:endParaRPr lang="en-GB" sz="3200" dirty="0">
              <a:latin typeface="Bahnschrift SemiBold" panose="020B0502040204020203" pitchFamily="34" charset="0"/>
            </a:endParaRPr>
          </a:p>
          <a:p>
            <a:r>
              <a:rPr lang="en-GB" sz="3200" dirty="0" smtClean="0">
                <a:latin typeface="Bahnschrift SemiBold" panose="020B0502040204020203" pitchFamily="34" charset="0"/>
              </a:rPr>
              <a:t>Reptiles- 1. 400</a:t>
            </a:r>
          </a:p>
          <a:p>
            <a:r>
              <a:rPr lang="en-GB" sz="3200" dirty="0" smtClean="0">
                <a:latin typeface="Bahnschrift SemiBold" panose="020B0502040204020203" pitchFamily="34" charset="0"/>
              </a:rPr>
              <a:t>2. Thick pieces of keratin</a:t>
            </a:r>
          </a:p>
          <a:p>
            <a:endParaRPr lang="en-GB" sz="3200" dirty="0">
              <a:latin typeface="Bahnschrift SemiBold" panose="020B0502040204020203" pitchFamily="34" charset="0"/>
            </a:endParaRPr>
          </a:p>
          <a:p>
            <a:r>
              <a:rPr lang="en-GB" sz="3200" dirty="0" smtClean="0">
                <a:latin typeface="Bahnschrift SemiBold" panose="020B0502040204020203" pitchFamily="34" charset="0"/>
              </a:rPr>
              <a:t>Amphibians- 1. Northern Leopard Frog</a:t>
            </a:r>
          </a:p>
          <a:p>
            <a:r>
              <a:rPr lang="en-GB" sz="3200" dirty="0" smtClean="0">
                <a:latin typeface="Bahnschrift SemiBold" panose="020B0502040204020203" pitchFamily="34" charset="0"/>
              </a:rPr>
              <a:t>2. 75%</a:t>
            </a:r>
            <a:endParaRPr lang="en-GB" sz="3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00B0F0"/>
            </a:gs>
            <a:gs pos="84000">
              <a:srgbClr val="A5FDB4"/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>
                <a:latin typeface="Blackadder ITC" panose="04020505051007020D02" pitchFamily="82" charset="0"/>
              </a:rPr>
              <a:t>                      Answers</a:t>
            </a:r>
            <a:endParaRPr lang="en-GB" sz="8000" dirty="0">
              <a:latin typeface="Blackadder ITC" panose="04020505051007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337" y="1925053"/>
            <a:ext cx="10896600" cy="45166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 smtClean="0">
                <a:latin typeface="Bahnschrift SemiBold" panose="020B0502040204020203" pitchFamily="34" charset="0"/>
              </a:rPr>
              <a:t>Fish- 1. True</a:t>
            </a:r>
          </a:p>
          <a:p>
            <a:pPr marL="0" indent="0">
              <a:buNone/>
            </a:pPr>
            <a:r>
              <a:rPr lang="en-GB" sz="3200" dirty="0" smtClean="0">
                <a:latin typeface="Bahnschrift SemiBold" panose="020B0502040204020203" pitchFamily="34" charset="0"/>
              </a:rPr>
              <a:t>2. False</a:t>
            </a:r>
          </a:p>
          <a:p>
            <a:pPr marL="0" indent="0">
              <a:buNone/>
            </a:pPr>
            <a:endParaRPr lang="en-GB" sz="32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Bahnschrift SemiBold" panose="020B0502040204020203" pitchFamily="34" charset="0"/>
              </a:rPr>
              <a:t>Insects- 1. True</a:t>
            </a:r>
          </a:p>
          <a:p>
            <a:pPr marL="0" indent="0">
              <a:buNone/>
            </a:pPr>
            <a:r>
              <a:rPr lang="en-GB" sz="3200" dirty="0" smtClean="0">
                <a:latin typeface="Bahnschrift SemiBold" panose="020B0502040204020203" pitchFamily="34" charset="0"/>
              </a:rPr>
              <a:t>2. 10</a:t>
            </a:r>
          </a:p>
          <a:p>
            <a:pPr marL="0" indent="0">
              <a:buNone/>
            </a:pPr>
            <a:endParaRPr lang="en-GB" sz="3200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Bahnschrift SemiBold" panose="020B0502040204020203" pitchFamily="34" charset="0"/>
              </a:rPr>
              <a:t>Mammals- 1. 3.55 kilometres an hour</a:t>
            </a:r>
          </a:p>
          <a:p>
            <a:pPr marL="0" indent="0">
              <a:buNone/>
            </a:pPr>
            <a:r>
              <a:rPr lang="en-GB" sz="3200" dirty="0" smtClean="0">
                <a:latin typeface="Bahnschrift SemiBold" panose="020B0502040204020203" pitchFamily="34" charset="0"/>
              </a:rPr>
              <a:t>2. 9 or 10 metres  </a:t>
            </a:r>
            <a:endParaRPr lang="en-GB" sz="32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80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283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Bahnschrift SemiBold</vt:lpstr>
      <vt:lpstr>Blackadder ITC</vt:lpstr>
      <vt:lpstr>Calibri</vt:lpstr>
      <vt:lpstr>Calibri Light</vt:lpstr>
      <vt:lpstr>Office Theme</vt:lpstr>
      <vt:lpstr>Animals Take Control</vt:lpstr>
      <vt:lpstr>    Birds</vt:lpstr>
      <vt:lpstr> Reptiles</vt:lpstr>
      <vt:lpstr>Amphibians</vt:lpstr>
      <vt:lpstr>      Fish</vt:lpstr>
      <vt:lpstr>   Insects</vt:lpstr>
      <vt:lpstr>Mammals</vt:lpstr>
      <vt:lpstr>                            Answers</vt:lpstr>
      <vt:lpstr>                      Answers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 Take Control</dc:title>
  <dc:creator>John Tansur</dc:creator>
  <cp:lastModifiedBy>J Marston</cp:lastModifiedBy>
  <cp:revision>22</cp:revision>
  <dcterms:created xsi:type="dcterms:W3CDTF">2020-09-18T11:48:11Z</dcterms:created>
  <dcterms:modified xsi:type="dcterms:W3CDTF">2020-09-26T14:16:16Z</dcterms:modified>
</cp:coreProperties>
</file>