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 snapToObjects="1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61FF-25CF-1B4E-9D78-A49E63D7B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59800-10A3-2E43-AA26-64246FB80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0568-F145-844C-8E9D-C4DBACDC4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C951A-A375-734C-8A90-62E117737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B3610-C936-5845-9043-31893197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1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04785-F6DF-FD49-B839-FBB78C358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AF6C3-3B18-7A41-80F7-89B65E0D6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1A594-C589-4344-8890-AF9B6FD87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22425-EBCF-2C4A-9FA4-9F46F8682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05150-FE1C-E741-9F2D-6C9BBBF9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9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71E627-26D6-DE40-8F30-C0DCE3C5B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84C675-1E8A-894D-805C-426E6761B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88E8A-FF75-6C48-91FF-EFAABDCC3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720D5-60CA-3442-8C45-518DB04F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1D88F-47BA-B841-8F2A-03776647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2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3BD05-3B2D-BB47-89EC-5BDE7032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19A6F-B2D0-144F-A70B-4402DD9D6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46965-F905-4148-A5C8-09BC0538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4D298-7910-BB4E-BBDF-7D32559F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12919-D358-B741-AD67-9082CC80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3B7A-C51E-394D-8D73-41E2F95F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2BC72-C424-944F-B072-AF2622E5C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DDC29-E268-B046-B439-F84E9D9EB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946EB-2E54-0841-A66A-51FBCE062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793B-73B9-D24B-A38E-B9AFD054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3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4936-94C1-BA48-AC4B-C0AC6CE98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D3B96-7B94-F445-97E6-A0BCC4178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3F3A2-0544-7341-AF81-62DA0905C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89D2B-0105-C44A-AD96-71348A03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25CAB-8AF0-9A47-B13F-01784A86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DEE57-9DD2-0443-B851-8ECE68DD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1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D5697-2241-D84E-A109-1A8F6EB1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C0084-204E-4D4C-A3A2-4929DBF33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0F05E-DCEB-1842-8B72-37ECA3F7D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AB2930-EACE-5044-A9EA-4E023D6CD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6F875D-E34B-824E-B2F8-B2487204A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A3E4F2-E261-FA40-8C9B-08C50BDCB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6894-4442-284F-A9BF-A5A12C21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7E1EB2-2D82-AB49-935D-B57E25C9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07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184E-369A-FA42-902D-DADE339C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3CE8F-B048-394F-8114-BAB47A5E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9CEBE-464D-7249-92CF-D7DCD105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E7793-39B2-9544-B99B-BA6B57D6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523322-599D-B546-92EF-0C8E6FA6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6D8552-8CAF-094B-A239-0429D39AE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FDE82-3C1C-2E41-A3F2-7F6316F3C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51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F3E2-434B-8C4B-A422-3ABCCE90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69694-FEBD-154D-ADFD-C739286E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426FA-2DFF-1046-BA73-C9335C822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6D4B8-08A7-8647-89ED-088DB909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485EA-53DE-864B-B50E-1BC88C2B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972D0-EC3E-1B45-9DCC-0B556583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2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A34F-3797-1D42-8249-3E0F19F58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29A17-73F4-084E-BEBD-8BB679579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8980B-E582-5148-901B-2F8F839BA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3D73B-D309-D645-9CB7-34011265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7A857-E70F-E34D-8A53-59912311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C882C-D67A-014E-A8D3-97B08367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7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F45674-9B65-2842-AA09-684BABD0C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BAE9A-B34E-D541-A2A4-A74764A52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FDDB0-BD8F-0442-A93F-042A6DD64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AB0E4-247F-D945-8203-EC9C4D536E65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14D6-A677-3743-BBED-1C0ACD3AA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4637C-903E-9C4C-BCD2-4D9A27D3B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9B2E2-EB4F-E340-BA2D-E90698D4C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CA145-351F-BA4F-A430-66A5050FC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SPORTS QUIZ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27259-CB2A-8A46-A844-BFC99E23A2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/>
              <a:t>Jack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578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37B8-3EA3-7E43-ACCA-4414937E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B12C7-B8A2-554B-AFC3-AD11907D5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country is Lionel Messi from 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2D985-CF9A-F342-896D-7A397E8230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5" y="-380666"/>
            <a:ext cx="5476875" cy="723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4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1ACE0-CD34-BA44-B19B-20EB4081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3B38E-26A6-2D43-943F-07CE44C48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five </a:t>
            </a:r>
            <a:r>
              <a:rPr lang="en-US" dirty="0" err="1"/>
              <a:t>colours</a:t>
            </a:r>
            <a:r>
              <a:rPr lang="en-US" dirty="0"/>
              <a:t> make up the Olympic rings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E878B-7ED7-6546-A13A-A5C06E14EB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2177"/>
            <a:ext cx="12192000" cy="6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47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AFA6E-65E4-BB48-A38A-98E93630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F233B-03BB-514B-8C65-0682E35F9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 1986 against England </a:t>
            </a:r>
          </a:p>
          <a:p>
            <a:r>
              <a:rPr lang="en-US" dirty="0"/>
              <a:t>2 2012</a:t>
            </a:r>
          </a:p>
          <a:p>
            <a:r>
              <a:rPr lang="en-US" dirty="0"/>
              <a:t>3 1979 Malmo and Hamburg 1980</a:t>
            </a:r>
          </a:p>
          <a:p>
            <a:r>
              <a:rPr lang="en-US" dirty="0"/>
              <a:t>4 Rugby </a:t>
            </a:r>
          </a:p>
          <a:p>
            <a:r>
              <a:rPr lang="en-US" dirty="0"/>
              <a:t>5 Hockey </a:t>
            </a:r>
          </a:p>
          <a:p>
            <a:r>
              <a:rPr lang="en-US" dirty="0"/>
              <a:t>6 5</a:t>
            </a:r>
          </a:p>
          <a:p>
            <a:r>
              <a:rPr lang="en-US" dirty="0"/>
              <a:t>7 Wembley </a:t>
            </a:r>
          </a:p>
          <a:p>
            <a:r>
              <a:rPr lang="en-US" dirty="0"/>
              <a:t>8 Puck</a:t>
            </a:r>
          </a:p>
          <a:p>
            <a:r>
              <a:rPr lang="en-US" dirty="0"/>
              <a:t>9 Argentina </a:t>
            </a:r>
          </a:p>
          <a:p>
            <a:r>
              <a:rPr lang="en-US" dirty="0"/>
              <a:t>10 Blue, Yellow, Black, Green, 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35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3AD8-A5BB-A242-8643-2EAE6348E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11D94-D12C-9A48-9EAE-6295CC1B2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Bangla Sangam MN" panose="02000000000000000000" pitchFamily="2" charset="0"/>
              </a:rPr>
              <a:t>What year was </a:t>
            </a:r>
            <a:r>
              <a:rPr lang="en-US" dirty="0" err="1">
                <a:cs typeface="Bangla Sangam MN" panose="02000000000000000000" pitchFamily="2" charset="0"/>
              </a:rPr>
              <a:t>Maradonna’s</a:t>
            </a:r>
            <a:r>
              <a:rPr lang="en-US" dirty="0">
                <a:cs typeface="Bangla Sangam MN" panose="02000000000000000000" pitchFamily="2" charset="0"/>
              </a:rPr>
              <a:t> “hand of God”? </a:t>
            </a:r>
          </a:p>
          <a:p>
            <a:pPr marL="0" indent="0">
              <a:buNone/>
            </a:pPr>
            <a:endParaRPr lang="en-US" dirty="0">
              <a:cs typeface="Bangla Sangam MN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ACDB2-9898-5740-BF11-D9D6BED281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7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B92DD-7863-9B40-B4E9-60B3ED0E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4DE8C-FFF1-9946-99B1-06EB79BD6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was the last time London hosted the Olympics?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C1660-3A4E-D746-8003-20625D43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473200"/>
            <a:ext cx="12192000" cy="8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81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AA6E-CDD8-334F-BB96-9589B3D6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FDF5F-3715-F445-824F-4C56CE70D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two years did Nottingham Forest win the European Cup?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BCCBF-C5AD-BC43-8C03-948CD70B7C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026" y="-293370"/>
            <a:ext cx="12392025" cy="82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5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DCA3-0C2B-B344-AD28-C5D659C17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F9071-D5AC-7347-B5EE-2FF52AEBA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sport has a position called ‘Fly Half’?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32477-3840-014D-B0E9-E8BE5AD5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21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4A09-307B-2546-8DE7-69740B4C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834C6-3241-E045-AE15-ED76E33D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sport do you have to score in the ‘D’?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77607-C735-EC49-9F77-873FB5C3E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762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3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E4785-2C3E-8749-AD70-32D0389B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E28B8-4EFC-D14F-80E3-18F2F3611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points do you get for a ‘TRY’ in Rugby Union?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F3614-D2F3-5C48-AA1C-755F341BF3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214313"/>
            <a:ext cx="12192000" cy="76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2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4D24-3F44-C64A-B70D-879CC503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C71DF-AE32-AF43-B72F-895AFC335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What is the England football home ground called?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5C5C7-1306-6140-BCA0-98FCA2EE91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8450"/>
            <a:ext cx="12192000" cy="81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4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C697-F993-E340-A60A-C5A8676A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7EF81-1D72-A849-9B6C-AB2CA1C49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slap in Ice-Hockey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617A9-76F3-1D4F-8424-C2C692824F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2425"/>
            <a:ext cx="12192000" cy="72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04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160</Words>
  <Application>Microsoft Office PowerPoint</Application>
  <PresentationFormat>Widescreen</PresentationFormat>
  <Paragraphs>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Bangla Sangam MN</vt:lpstr>
      <vt:lpstr>Calibri</vt:lpstr>
      <vt:lpstr>Calibri Light</vt:lpstr>
      <vt:lpstr>Office Theme</vt:lpstr>
      <vt:lpstr>SPORTS QUIZ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Question 10 </vt:lpstr>
      <vt:lpstr>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 QUIZ</dc:title>
  <dc:creator>Microsoft Office User</dc:creator>
  <cp:lastModifiedBy>J Marston</cp:lastModifiedBy>
  <cp:revision>12</cp:revision>
  <dcterms:created xsi:type="dcterms:W3CDTF">2020-09-20T12:58:09Z</dcterms:created>
  <dcterms:modified xsi:type="dcterms:W3CDTF">2020-09-26T14:22:47Z</dcterms:modified>
</cp:coreProperties>
</file>