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8" r:id="rId2"/>
    <p:sldId id="257" r:id="rId3"/>
    <p:sldId id="270" r:id="rId4"/>
    <p:sldId id="271" r:id="rId5"/>
    <p:sldId id="273" r:id="rId6"/>
    <p:sldId id="279" r:id="rId7"/>
    <p:sldId id="280" r:id="rId8"/>
    <p:sldId id="274" r:id="rId9"/>
    <p:sldId id="275" r:id="rId10"/>
    <p:sldId id="281" r:id="rId11"/>
    <p:sldId id="272" r:id="rId12"/>
    <p:sldId id="284" r:id="rId13"/>
    <p:sldId id="283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299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07F51F-60C8-48D1-A7E7-221775EFC353}" v="254" dt="2022-10-04T18:59:02.5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750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14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72008EE5-C4E1-4F24-BDFC-6448866863C5}" type="datetimeFigureOut">
              <a:rPr lang="en-GB" smtClean="0"/>
              <a:t>10/10/2022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832B4EEC-13C4-4D1C-8450-F8CFC6161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34682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08EE5-C4E1-4F24-BDFC-6448866863C5}" type="datetimeFigureOut">
              <a:rPr lang="en-GB" smtClean="0"/>
              <a:t>10/10/2022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B4EEC-13C4-4D1C-8450-F8CFC6161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7293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08EE5-C4E1-4F24-BDFC-6448866863C5}" type="datetimeFigureOut">
              <a:rPr lang="en-GB" smtClean="0"/>
              <a:t>10/10/2022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B4EEC-13C4-4D1C-8450-F8CFC6161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2531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08EE5-C4E1-4F24-BDFC-6448866863C5}" type="datetimeFigureOut">
              <a:rPr lang="en-GB" smtClean="0"/>
              <a:t>10/10/2022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B4EEC-13C4-4D1C-8450-F8CFC6161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41728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08EE5-C4E1-4F24-BDFC-6448866863C5}" type="datetimeFigureOut">
              <a:rPr lang="en-GB" smtClean="0"/>
              <a:t>10/10/2022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B4EEC-13C4-4D1C-8450-F8CFC6161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2344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08EE5-C4E1-4F24-BDFC-6448866863C5}" type="datetimeFigureOut">
              <a:rPr lang="en-GB" smtClean="0"/>
              <a:t>10/10/2022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B4EEC-13C4-4D1C-8450-F8CFC6161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01985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08EE5-C4E1-4F24-BDFC-6448866863C5}" type="datetimeFigureOut">
              <a:rPr lang="en-GB" smtClean="0"/>
              <a:t>10/10/2022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B4EEC-13C4-4D1C-8450-F8CFC6161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08EE5-C4E1-4F24-BDFC-6448866863C5}" type="datetimeFigureOut">
              <a:rPr lang="en-GB" smtClean="0"/>
              <a:t>10/10/2022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B4EEC-13C4-4D1C-8450-F8CFC616178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8268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08EE5-C4E1-4F24-BDFC-6448866863C5}" type="datetimeFigureOut">
              <a:rPr lang="en-GB" smtClean="0"/>
              <a:t>10/10/2022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B4EEC-13C4-4D1C-8450-F8CFC6161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6490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08EE5-C4E1-4F24-BDFC-6448866863C5}" type="datetimeFigureOut">
              <a:rPr lang="en-GB" smtClean="0"/>
              <a:t>10/10/2022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B4EEC-13C4-4D1C-8450-F8CFC6161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7526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08EE5-C4E1-4F24-BDFC-6448866863C5}" type="datetimeFigureOut">
              <a:rPr lang="en-GB" smtClean="0"/>
              <a:t>10/10/2022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B4EEC-13C4-4D1C-8450-F8CFC6161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310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08EE5-C4E1-4F24-BDFC-6448866863C5}" type="datetimeFigureOut">
              <a:rPr lang="en-GB" smtClean="0"/>
              <a:t>10/10/2022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B4EEC-13C4-4D1C-8450-F8CFC6161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0466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08EE5-C4E1-4F24-BDFC-6448866863C5}" type="datetimeFigureOut">
              <a:rPr lang="en-GB" smtClean="0"/>
              <a:t>10/10/2022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B4EEC-13C4-4D1C-8450-F8CFC6161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787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08EE5-C4E1-4F24-BDFC-6448866863C5}" type="datetimeFigureOut">
              <a:rPr lang="en-GB" smtClean="0"/>
              <a:t>10/10/2022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B4EEC-13C4-4D1C-8450-F8CFC6161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9746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08EE5-C4E1-4F24-BDFC-6448866863C5}" type="datetimeFigureOut">
              <a:rPr lang="en-GB" smtClean="0"/>
              <a:t>10/10/2022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B4EEC-13C4-4D1C-8450-F8CFC6161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4434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08EE5-C4E1-4F24-BDFC-6448866863C5}" type="datetimeFigureOut">
              <a:rPr lang="en-GB" smtClean="0"/>
              <a:t>10/10/2022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B4EEC-13C4-4D1C-8450-F8CFC6161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038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08EE5-C4E1-4F24-BDFC-6448866863C5}" type="datetimeFigureOut">
              <a:rPr lang="en-GB" smtClean="0"/>
              <a:t>10/10/2022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B4EEC-13C4-4D1C-8450-F8CFC6161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877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2008EE5-C4E1-4F24-BDFC-6448866863C5}" type="datetimeFigureOut">
              <a:rPr lang="en-GB" smtClean="0"/>
              <a:t>10/10/2022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32B4EEC-13C4-4D1C-8450-F8CFC6161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2503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BC21D-8118-D3C5-881C-A4E2813399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48873" y="3435926"/>
            <a:ext cx="6446982" cy="2854037"/>
          </a:xfrm>
        </p:spPr>
        <p:txBody>
          <a:bodyPr/>
          <a:lstStyle/>
          <a:p>
            <a:r>
              <a:rPr lang="en-GB" dirty="0"/>
              <a:t>house captain QUIZ!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950" y="1059944"/>
            <a:ext cx="3064282" cy="34217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1" y="284089"/>
            <a:ext cx="4943764" cy="494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314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76B3484-F46A-0ABF-3FC5-AEF8C8AA8D77}"/>
              </a:ext>
            </a:extLst>
          </p:cNvPr>
          <p:cNvSpPr txBox="1"/>
          <p:nvPr/>
        </p:nvSpPr>
        <p:spPr>
          <a:xfrm>
            <a:off x="311912" y="244086"/>
            <a:ext cx="9828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Question No.2</a:t>
            </a:r>
          </a:p>
          <a:p>
            <a:endParaRPr lang="en-GB" dirty="0"/>
          </a:p>
          <a:p>
            <a:r>
              <a:rPr lang="en-GB" dirty="0"/>
              <a:t>How long did World War 2 last for?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177C936-FEEF-345C-5C40-3BAA181668A3}"/>
              </a:ext>
            </a:extLst>
          </p:cNvPr>
          <p:cNvSpPr/>
          <p:nvPr/>
        </p:nvSpPr>
        <p:spPr>
          <a:xfrm>
            <a:off x="538480" y="1739916"/>
            <a:ext cx="10607040" cy="136144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/>
              <a:t>4 years</a:t>
            </a:r>
            <a:endParaRPr lang="en-GB" sz="4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FF0192-4800-28DC-4601-3FA86C60C72C}"/>
              </a:ext>
            </a:extLst>
          </p:cNvPr>
          <p:cNvSpPr/>
          <p:nvPr/>
        </p:nvSpPr>
        <p:spPr>
          <a:xfrm>
            <a:off x="538480" y="3355848"/>
            <a:ext cx="10607040" cy="136144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/>
              <a:t>6 years</a:t>
            </a:r>
            <a:endParaRPr lang="en-GB" sz="4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55BC4E-ADF6-4E16-70FF-55532D75FDC4}"/>
              </a:ext>
            </a:extLst>
          </p:cNvPr>
          <p:cNvSpPr/>
          <p:nvPr/>
        </p:nvSpPr>
        <p:spPr>
          <a:xfrm>
            <a:off x="538480" y="5145516"/>
            <a:ext cx="10607040" cy="136144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/>
              <a:t>9 years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16295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6F4902B9-2986-C0D9-8F31-5EF4CF936A3E}"/>
              </a:ext>
            </a:extLst>
          </p:cNvPr>
          <p:cNvSpPr txBox="1"/>
          <p:nvPr/>
        </p:nvSpPr>
        <p:spPr>
          <a:xfrm>
            <a:off x="311912" y="244086"/>
            <a:ext cx="9828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Question No.2</a:t>
            </a:r>
          </a:p>
          <a:p>
            <a:endParaRPr lang="en-GB" dirty="0"/>
          </a:p>
          <a:p>
            <a:r>
              <a:rPr lang="en-GB" dirty="0"/>
              <a:t>How long did World War 2 last for?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186CB20-8B68-D023-987B-812E4E7EA1FD}"/>
              </a:ext>
            </a:extLst>
          </p:cNvPr>
          <p:cNvSpPr/>
          <p:nvPr/>
        </p:nvSpPr>
        <p:spPr>
          <a:xfrm>
            <a:off x="538480" y="1739916"/>
            <a:ext cx="10607040" cy="136144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/>
              <a:t>4 years</a:t>
            </a:r>
            <a:endParaRPr lang="en-GB" sz="4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37F2C8B-0A71-EB21-C163-787FB8E2BCF6}"/>
              </a:ext>
            </a:extLst>
          </p:cNvPr>
          <p:cNvSpPr/>
          <p:nvPr/>
        </p:nvSpPr>
        <p:spPr>
          <a:xfrm>
            <a:off x="538480" y="3346704"/>
            <a:ext cx="10607040" cy="136144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/>
              <a:t>6 years</a:t>
            </a:r>
            <a:endParaRPr lang="en-GB" sz="40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C70F623-BCF4-5A3F-E7A4-CB4BEEAB4091}"/>
              </a:ext>
            </a:extLst>
          </p:cNvPr>
          <p:cNvSpPr/>
          <p:nvPr/>
        </p:nvSpPr>
        <p:spPr>
          <a:xfrm>
            <a:off x="538480" y="5026644"/>
            <a:ext cx="10607040" cy="136144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/>
              <a:t>9 years</a:t>
            </a:r>
            <a:endParaRPr lang="en-GB" sz="4000" dirty="0"/>
          </a:p>
        </p:txBody>
      </p:sp>
      <p:pic>
        <p:nvPicPr>
          <p:cNvPr id="6" name="Picture 2" descr="world war 2 timeline | Timetoast timeli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739" y="1739916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837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76B3484-F46A-0ABF-3FC5-AEF8C8AA8D77}"/>
              </a:ext>
            </a:extLst>
          </p:cNvPr>
          <p:cNvSpPr txBox="1"/>
          <p:nvPr/>
        </p:nvSpPr>
        <p:spPr>
          <a:xfrm>
            <a:off x="321056" y="271518"/>
            <a:ext cx="9828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Question No.3</a:t>
            </a:r>
          </a:p>
          <a:p>
            <a:endParaRPr lang="en-GB" dirty="0"/>
          </a:p>
          <a:p>
            <a:r>
              <a:rPr lang="en-GB" dirty="0"/>
              <a:t>When is remembrance day each year?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177C936-FEEF-345C-5C40-3BAA181668A3}"/>
              </a:ext>
            </a:extLst>
          </p:cNvPr>
          <p:cNvSpPr/>
          <p:nvPr/>
        </p:nvSpPr>
        <p:spPr>
          <a:xfrm>
            <a:off x="538480" y="1964960"/>
            <a:ext cx="10607040" cy="136144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 dirty="0"/>
              <a:t>11 O’clock on 11</a:t>
            </a:r>
            <a:r>
              <a:rPr lang="en-GB" sz="4000" baseline="30000" dirty="0"/>
              <a:t>th</a:t>
            </a:r>
            <a:r>
              <a:rPr lang="en-GB" sz="4000" dirty="0"/>
              <a:t> of November  (11.11.11)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FF0192-4800-28DC-4601-3FA86C60C72C}"/>
              </a:ext>
            </a:extLst>
          </p:cNvPr>
          <p:cNvSpPr/>
          <p:nvPr/>
        </p:nvSpPr>
        <p:spPr>
          <a:xfrm>
            <a:off x="538480" y="4096512"/>
            <a:ext cx="10607040" cy="136144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/>
              <a:t>12 O’clock on 12</a:t>
            </a:r>
            <a:r>
              <a:rPr lang="en-US" sz="4000" baseline="30000" dirty="0"/>
              <a:t>th</a:t>
            </a:r>
            <a:r>
              <a:rPr lang="en-US" sz="4000" dirty="0"/>
              <a:t> December  (12.12.12)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83301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76B3484-F46A-0ABF-3FC5-AEF8C8AA8D77}"/>
              </a:ext>
            </a:extLst>
          </p:cNvPr>
          <p:cNvSpPr txBox="1"/>
          <p:nvPr/>
        </p:nvSpPr>
        <p:spPr>
          <a:xfrm>
            <a:off x="321056" y="271518"/>
            <a:ext cx="9828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Question No.3</a:t>
            </a:r>
          </a:p>
          <a:p>
            <a:endParaRPr lang="en-GB" dirty="0"/>
          </a:p>
          <a:p>
            <a:r>
              <a:rPr lang="en-GB" dirty="0"/>
              <a:t> When is remembrance day each year?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177C936-FEEF-345C-5C40-3BAA181668A3}"/>
              </a:ext>
            </a:extLst>
          </p:cNvPr>
          <p:cNvSpPr/>
          <p:nvPr/>
        </p:nvSpPr>
        <p:spPr>
          <a:xfrm>
            <a:off x="538480" y="1964960"/>
            <a:ext cx="10607040" cy="136144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/>
              <a:t>11 O’clock on 11</a:t>
            </a:r>
            <a:r>
              <a:rPr lang="en-GB" sz="4000" baseline="30000"/>
              <a:t>th</a:t>
            </a:r>
            <a:r>
              <a:rPr lang="en-GB" sz="4000"/>
              <a:t> of November  (11.11.11)</a:t>
            </a:r>
            <a:endParaRPr lang="en-GB" sz="4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FF0192-4800-28DC-4601-3FA86C60C72C}"/>
              </a:ext>
            </a:extLst>
          </p:cNvPr>
          <p:cNvSpPr/>
          <p:nvPr/>
        </p:nvSpPr>
        <p:spPr>
          <a:xfrm>
            <a:off x="538480" y="4096512"/>
            <a:ext cx="10607040" cy="136144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/>
              <a:t>12 O’clock on 12</a:t>
            </a:r>
            <a:r>
              <a:rPr lang="en-US" sz="4000" baseline="30000"/>
              <a:t>th</a:t>
            </a:r>
            <a:r>
              <a:rPr lang="en-US" sz="4000"/>
              <a:t> December  (12.12.12)</a:t>
            </a:r>
            <a:endParaRPr lang="en-GB" sz="4000" dirty="0"/>
          </a:p>
        </p:txBody>
      </p:sp>
      <p:pic>
        <p:nvPicPr>
          <p:cNvPr id="2050" name="Picture 2" descr="Red poppy remembrance day stock illustration. Illustration of banner -  79689414"/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5" t="11729" r="10859" b="22950"/>
          <a:stretch/>
        </p:blipFill>
        <p:spPr bwMode="auto">
          <a:xfrm>
            <a:off x="9153625" y="145694"/>
            <a:ext cx="2829828" cy="209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739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76B3484-F46A-0ABF-3FC5-AEF8C8AA8D77}"/>
              </a:ext>
            </a:extLst>
          </p:cNvPr>
          <p:cNvSpPr txBox="1"/>
          <p:nvPr/>
        </p:nvSpPr>
        <p:spPr>
          <a:xfrm>
            <a:off x="311912" y="244086"/>
            <a:ext cx="9828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Question No.1</a:t>
            </a:r>
          </a:p>
          <a:p>
            <a:endParaRPr lang="en-GB" dirty="0"/>
          </a:p>
          <a:p>
            <a:r>
              <a:rPr lang="en-GB" dirty="0"/>
              <a:t>Which planet is closest to the sun?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177C936-FEEF-345C-5C40-3BAA181668A3}"/>
              </a:ext>
            </a:extLst>
          </p:cNvPr>
          <p:cNvSpPr/>
          <p:nvPr/>
        </p:nvSpPr>
        <p:spPr>
          <a:xfrm>
            <a:off x="538480" y="1712484"/>
            <a:ext cx="10607040" cy="136144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/>
              <a:t>Earth</a:t>
            </a:r>
            <a:endParaRPr lang="en-GB" sz="4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FF0192-4800-28DC-4601-3FA86C60C72C}"/>
              </a:ext>
            </a:extLst>
          </p:cNvPr>
          <p:cNvSpPr/>
          <p:nvPr/>
        </p:nvSpPr>
        <p:spPr>
          <a:xfrm>
            <a:off x="538480" y="3355848"/>
            <a:ext cx="10607040" cy="136144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/>
              <a:t>Venus</a:t>
            </a:r>
            <a:endParaRPr lang="en-GB" sz="4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55BC4E-ADF6-4E16-70FF-55532D75FDC4}"/>
              </a:ext>
            </a:extLst>
          </p:cNvPr>
          <p:cNvSpPr/>
          <p:nvPr/>
        </p:nvSpPr>
        <p:spPr>
          <a:xfrm>
            <a:off x="538480" y="5145516"/>
            <a:ext cx="10607040" cy="136144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/>
              <a:t>Mercury</a:t>
            </a:r>
            <a:endParaRPr lang="en-GB" sz="4000" dirty="0"/>
          </a:p>
        </p:txBody>
      </p:sp>
      <p:pic>
        <p:nvPicPr>
          <p:cNvPr id="10242" name="Picture 2" descr="Solar System - Wikipedia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816" y="1907172"/>
            <a:ext cx="7571184" cy="4258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170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76B3484-F46A-0ABF-3FC5-AEF8C8AA8D77}"/>
              </a:ext>
            </a:extLst>
          </p:cNvPr>
          <p:cNvSpPr txBox="1"/>
          <p:nvPr/>
        </p:nvSpPr>
        <p:spPr>
          <a:xfrm>
            <a:off x="311912" y="244086"/>
            <a:ext cx="9828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Question No.1</a:t>
            </a:r>
          </a:p>
          <a:p>
            <a:endParaRPr lang="en-GB" dirty="0"/>
          </a:p>
          <a:p>
            <a:r>
              <a:rPr lang="en-GB" dirty="0"/>
              <a:t>Which planet is closest to the sun?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177C936-FEEF-345C-5C40-3BAA181668A3}"/>
              </a:ext>
            </a:extLst>
          </p:cNvPr>
          <p:cNvSpPr/>
          <p:nvPr/>
        </p:nvSpPr>
        <p:spPr>
          <a:xfrm>
            <a:off x="538480" y="1712484"/>
            <a:ext cx="10607040" cy="136144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/>
              <a:t>Earth</a:t>
            </a:r>
            <a:endParaRPr lang="en-GB" sz="4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FF0192-4800-28DC-4601-3FA86C60C72C}"/>
              </a:ext>
            </a:extLst>
          </p:cNvPr>
          <p:cNvSpPr/>
          <p:nvPr/>
        </p:nvSpPr>
        <p:spPr>
          <a:xfrm>
            <a:off x="538480" y="3355848"/>
            <a:ext cx="10607040" cy="136144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/>
              <a:t>Venus</a:t>
            </a:r>
            <a:endParaRPr lang="en-GB" sz="4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55BC4E-ADF6-4E16-70FF-55532D75FDC4}"/>
              </a:ext>
            </a:extLst>
          </p:cNvPr>
          <p:cNvSpPr/>
          <p:nvPr/>
        </p:nvSpPr>
        <p:spPr>
          <a:xfrm>
            <a:off x="538480" y="5145516"/>
            <a:ext cx="10607040" cy="136144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/>
              <a:t>Mercury</a:t>
            </a:r>
            <a:endParaRPr lang="en-GB" sz="4000" dirty="0"/>
          </a:p>
        </p:txBody>
      </p:sp>
      <p:pic>
        <p:nvPicPr>
          <p:cNvPr id="12290" name="Picture 2" descr="All 8 Planet Facts and Solar System Planets in Or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957" y="705751"/>
            <a:ext cx="7977693" cy="564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6865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76B3484-F46A-0ABF-3FC5-AEF8C8AA8D77}"/>
              </a:ext>
            </a:extLst>
          </p:cNvPr>
          <p:cNvSpPr txBox="1"/>
          <p:nvPr/>
        </p:nvSpPr>
        <p:spPr>
          <a:xfrm>
            <a:off x="321056" y="271518"/>
            <a:ext cx="9828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Question No.2</a:t>
            </a:r>
          </a:p>
          <a:p>
            <a:endParaRPr lang="en-GB" dirty="0"/>
          </a:p>
          <a:p>
            <a:r>
              <a:rPr lang="en-GB" dirty="0"/>
              <a:t> which is faster – the speed of light or sound?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177C936-FEEF-345C-5C40-3BAA181668A3}"/>
              </a:ext>
            </a:extLst>
          </p:cNvPr>
          <p:cNvSpPr/>
          <p:nvPr/>
        </p:nvSpPr>
        <p:spPr>
          <a:xfrm>
            <a:off x="538480" y="1964960"/>
            <a:ext cx="10607040" cy="136144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/>
              <a:t>Speed of sound</a:t>
            </a:r>
            <a:endParaRPr lang="en-GB" sz="4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FF0192-4800-28DC-4601-3FA86C60C72C}"/>
              </a:ext>
            </a:extLst>
          </p:cNvPr>
          <p:cNvSpPr/>
          <p:nvPr/>
        </p:nvSpPr>
        <p:spPr>
          <a:xfrm>
            <a:off x="538480" y="4096512"/>
            <a:ext cx="10607040" cy="136144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/>
              <a:t>Speed of light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633310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76B3484-F46A-0ABF-3FC5-AEF8C8AA8D77}"/>
              </a:ext>
            </a:extLst>
          </p:cNvPr>
          <p:cNvSpPr txBox="1"/>
          <p:nvPr/>
        </p:nvSpPr>
        <p:spPr>
          <a:xfrm>
            <a:off x="321056" y="271518"/>
            <a:ext cx="9828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Question No.2</a:t>
            </a:r>
          </a:p>
          <a:p>
            <a:endParaRPr lang="en-GB" dirty="0"/>
          </a:p>
          <a:p>
            <a:r>
              <a:rPr lang="en-GB" dirty="0"/>
              <a:t> which is faster – the speed of light or sound?</a:t>
            </a:r>
          </a:p>
          <a:p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177C936-FEEF-345C-5C40-3BAA181668A3}"/>
              </a:ext>
            </a:extLst>
          </p:cNvPr>
          <p:cNvSpPr/>
          <p:nvPr/>
        </p:nvSpPr>
        <p:spPr>
          <a:xfrm>
            <a:off x="538480" y="1964960"/>
            <a:ext cx="10607040" cy="136144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/>
              <a:t>Speed of sound</a:t>
            </a:r>
            <a:endParaRPr lang="en-GB" sz="4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FF0192-4800-28DC-4601-3FA86C60C72C}"/>
              </a:ext>
            </a:extLst>
          </p:cNvPr>
          <p:cNvSpPr/>
          <p:nvPr/>
        </p:nvSpPr>
        <p:spPr>
          <a:xfrm>
            <a:off x="538480" y="4096512"/>
            <a:ext cx="10607040" cy="136144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/>
              <a:t>Speed of light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6007730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76B3484-F46A-0ABF-3FC5-AEF8C8AA8D77}"/>
              </a:ext>
            </a:extLst>
          </p:cNvPr>
          <p:cNvSpPr txBox="1"/>
          <p:nvPr/>
        </p:nvSpPr>
        <p:spPr>
          <a:xfrm>
            <a:off x="321056" y="271518"/>
            <a:ext cx="9828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Question No.3</a:t>
            </a:r>
          </a:p>
          <a:p>
            <a:endParaRPr lang="en-GB" dirty="0"/>
          </a:p>
          <a:p>
            <a:r>
              <a:rPr lang="en-GB" dirty="0"/>
              <a:t> How high up, from the earth, is space? When does space begin?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177C936-FEEF-345C-5C40-3BAA181668A3}"/>
              </a:ext>
            </a:extLst>
          </p:cNvPr>
          <p:cNvSpPr/>
          <p:nvPr/>
        </p:nvSpPr>
        <p:spPr>
          <a:xfrm>
            <a:off x="538480" y="1964960"/>
            <a:ext cx="10607040" cy="136144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/>
              <a:t>62 miles up</a:t>
            </a:r>
            <a:endParaRPr lang="en-GB" sz="4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FF0192-4800-28DC-4601-3FA86C60C72C}"/>
              </a:ext>
            </a:extLst>
          </p:cNvPr>
          <p:cNvSpPr/>
          <p:nvPr/>
        </p:nvSpPr>
        <p:spPr>
          <a:xfrm>
            <a:off x="538480" y="4096512"/>
            <a:ext cx="10607040" cy="136144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/>
              <a:t>500 miles up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318899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76B3484-F46A-0ABF-3FC5-AEF8C8AA8D77}"/>
              </a:ext>
            </a:extLst>
          </p:cNvPr>
          <p:cNvSpPr txBox="1"/>
          <p:nvPr/>
        </p:nvSpPr>
        <p:spPr>
          <a:xfrm>
            <a:off x="321056" y="271518"/>
            <a:ext cx="9828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Question No.3</a:t>
            </a:r>
          </a:p>
          <a:p>
            <a:endParaRPr lang="en-GB" dirty="0"/>
          </a:p>
          <a:p>
            <a:r>
              <a:rPr lang="en-GB" dirty="0"/>
              <a:t> How high up, from the earth, is space? </a:t>
            </a:r>
            <a:r>
              <a:rPr lang="en-GB"/>
              <a:t>When does space begin?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177C936-FEEF-345C-5C40-3BAA181668A3}"/>
              </a:ext>
            </a:extLst>
          </p:cNvPr>
          <p:cNvSpPr/>
          <p:nvPr/>
        </p:nvSpPr>
        <p:spPr>
          <a:xfrm>
            <a:off x="538480" y="1964960"/>
            <a:ext cx="10607040" cy="136144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/>
              <a:t>62 miles up</a:t>
            </a:r>
            <a:endParaRPr lang="en-GB" sz="4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FF0192-4800-28DC-4601-3FA86C60C72C}"/>
              </a:ext>
            </a:extLst>
          </p:cNvPr>
          <p:cNvSpPr/>
          <p:nvPr/>
        </p:nvSpPr>
        <p:spPr>
          <a:xfrm>
            <a:off x="538480" y="4096512"/>
            <a:ext cx="10607040" cy="136144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/>
              <a:t>500 miles up</a:t>
            </a:r>
            <a:endParaRPr lang="en-GB" sz="4000" dirty="0"/>
          </a:p>
        </p:txBody>
      </p:sp>
      <p:pic>
        <p:nvPicPr>
          <p:cNvPr id="5" name="Picture 2" descr="Space Facts You Should Know | SpaceNext50 | Encyclopedia Britannic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2" r="9899" b="23359"/>
          <a:stretch/>
        </p:blipFill>
        <p:spPr bwMode="auto">
          <a:xfrm>
            <a:off x="6593682" y="1080655"/>
            <a:ext cx="5210391" cy="505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635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76B3484-F46A-0ABF-3FC5-AEF8C8AA8D77}"/>
              </a:ext>
            </a:extLst>
          </p:cNvPr>
          <p:cNvSpPr txBox="1"/>
          <p:nvPr/>
        </p:nvSpPr>
        <p:spPr>
          <a:xfrm>
            <a:off x="311912" y="244086"/>
            <a:ext cx="9828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Question No.1</a:t>
            </a:r>
          </a:p>
          <a:p>
            <a:endParaRPr lang="en-GB" dirty="0"/>
          </a:p>
          <a:p>
            <a:r>
              <a:rPr lang="en-GB" dirty="0"/>
              <a:t>What year was king Charles III born?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177C936-FEEF-345C-5C40-3BAA181668A3}"/>
              </a:ext>
            </a:extLst>
          </p:cNvPr>
          <p:cNvSpPr/>
          <p:nvPr/>
        </p:nvSpPr>
        <p:spPr>
          <a:xfrm>
            <a:off x="538480" y="1712484"/>
            <a:ext cx="10607040" cy="136144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 dirty="0"/>
              <a:t>1928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FF0192-4800-28DC-4601-3FA86C60C72C}"/>
              </a:ext>
            </a:extLst>
          </p:cNvPr>
          <p:cNvSpPr/>
          <p:nvPr/>
        </p:nvSpPr>
        <p:spPr>
          <a:xfrm>
            <a:off x="538480" y="3355848"/>
            <a:ext cx="10607040" cy="136144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 dirty="0"/>
              <a:t>1938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55BC4E-ADF6-4E16-70FF-55532D75FDC4}"/>
              </a:ext>
            </a:extLst>
          </p:cNvPr>
          <p:cNvSpPr/>
          <p:nvPr/>
        </p:nvSpPr>
        <p:spPr>
          <a:xfrm>
            <a:off x="538480" y="5145516"/>
            <a:ext cx="10607040" cy="136144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 dirty="0"/>
              <a:t>1948</a:t>
            </a:r>
          </a:p>
        </p:txBody>
      </p:sp>
      <p:pic>
        <p:nvPicPr>
          <p:cNvPr id="4098" name="Picture 2" descr="The historic significance of the date rumoured for the Coronation of King  Charles III – Royal Centr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909" y="2042468"/>
            <a:ext cx="6551221" cy="39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222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76B3484-F46A-0ABF-3FC5-AEF8C8AA8D77}"/>
              </a:ext>
            </a:extLst>
          </p:cNvPr>
          <p:cNvSpPr txBox="1"/>
          <p:nvPr/>
        </p:nvSpPr>
        <p:spPr>
          <a:xfrm>
            <a:off x="681366" y="507230"/>
            <a:ext cx="9828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Question No. 1</a:t>
            </a:r>
          </a:p>
          <a:p>
            <a:endParaRPr lang="en-GB" dirty="0"/>
          </a:p>
          <a:p>
            <a:r>
              <a:rPr lang="en-GB" dirty="0"/>
              <a:t>What is the SECOND largest country in the world?  Land mass/area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177C936-FEEF-345C-5C40-3BAA181668A3}"/>
              </a:ext>
            </a:extLst>
          </p:cNvPr>
          <p:cNvSpPr/>
          <p:nvPr/>
        </p:nvSpPr>
        <p:spPr>
          <a:xfrm>
            <a:off x="538480" y="1712484"/>
            <a:ext cx="10607040" cy="136144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/>
              <a:t>Russia</a:t>
            </a:r>
            <a:endParaRPr lang="en-GB" sz="4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FF0192-4800-28DC-4601-3FA86C60C72C}"/>
              </a:ext>
            </a:extLst>
          </p:cNvPr>
          <p:cNvSpPr/>
          <p:nvPr/>
        </p:nvSpPr>
        <p:spPr>
          <a:xfrm>
            <a:off x="538480" y="3355848"/>
            <a:ext cx="10607040" cy="136144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/>
              <a:t>Canada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1086405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76B3484-F46A-0ABF-3FC5-AEF8C8AA8D77}"/>
              </a:ext>
            </a:extLst>
          </p:cNvPr>
          <p:cNvSpPr txBox="1"/>
          <p:nvPr/>
        </p:nvSpPr>
        <p:spPr>
          <a:xfrm>
            <a:off x="311912" y="244086"/>
            <a:ext cx="9828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Question No.1</a:t>
            </a:r>
          </a:p>
          <a:p>
            <a:r>
              <a:rPr lang="en-GB" dirty="0"/>
              <a:t>What is the SECOND largest country in the world?  Land mass/area</a:t>
            </a:r>
          </a:p>
          <a:p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177C936-FEEF-345C-5C40-3BAA181668A3}"/>
              </a:ext>
            </a:extLst>
          </p:cNvPr>
          <p:cNvSpPr/>
          <p:nvPr/>
        </p:nvSpPr>
        <p:spPr>
          <a:xfrm>
            <a:off x="311912" y="1267710"/>
            <a:ext cx="10607040" cy="136144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/>
              <a:t>Russia    (first largest)</a:t>
            </a:r>
            <a:endParaRPr lang="en-GB" sz="4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FF0192-4800-28DC-4601-3FA86C60C72C}"/>
              </a:ext>
            </a:extLst>
          </p:cNvPr>
          <p:cNvSpPr/>
          <p:nvPr/>
        </p:nvSpPr>
        <p:spPr>
          <a:xfrm>
            <a:off x="311912" y="2764720"/>
            <a:ext cx="10607040" cy="136144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/>
              <a:t>Canada  (second largest)</a:t>
            </a:r>
            <a:endParaRPr lang="en-GB" sz="4000" dirty="0"/>
          </a:p>
        </p:txBody>
      </p:sp>
      <p:pic>
        <p:nvPicPr>
          <p:cNvPr id="14338" name="Picture 2" descr="Canada–Russia relations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504" y="3743775"/>
            <a:ext cx="6845589" cy="300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ent Arrow 5"/>
          <p:cNvSpPr/>
          <p:nvPr/>
        </p:nvSpPr>
        <p:spPr>
          <a:xfrm rot="5400000">
            <a:off x="4282015" y="-2353172"/>
            <a:ext cx="2666833" cy="9345057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Bent-Up Arrow 7"/>
          <p:cNvSpPr/>
          <p:nvPr/>
        </p:nvSpPr>
        <p:spPr>
          <a:xfrm rot="5400000">
            <a:off x="2837478" y="1867659"/>
            <a:ext cx="1067008" cy="4637237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9116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76B3484-F46A-0ABF-3FC5-AEF8C8AA8D77}"/>
              </a:ext>
            </a:extLst>
          </p:cNvPr>
          <p:cNvSpPr txBox="1"/>
          <p:nvPr/>
        </p:nvSpPr>
        <p:spPr>
          <a:xfrm>
            <a:off x="311912" y="244086"/>
            <a:ext cx="9828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Question No.2</a:t>
            </a:r>
          </a:p>
          <a:p>
            <a:endParaRPr lang="en-GB" dirty="0"/>
          </a:p>
          <a:p>
            <a:r>
              <a:rPr lang="en-GB" dirty="0"/>
              <a:t>Name of the Tallest structure in the world?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177C936-FEEF-345C-5C40-3BAA181668A3}"/>
              </a:ext>
            </a:extLst>
          </p:cNvPr>
          <p:cNvSpPr/>
          <p:nvPr/>
        </p:nvSpPr>
        <p:spPr>
          <a:xfrm>
            <a:off x="538480" y="1739916"/>
            <a:ext cx="10607040" cy="136144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/>
              <a:t>Eiffel Tower, Paris, France </a:t>
            </a:r>
            <a:endParaRPr lang="en-GB" sz="4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FF0192-4800-28DC-4601-3FA86C60C72C}"/>
              </a:ext>
            </a:extLst>
          </p:cNvPr>
          <p:cNvSpPr/>
          <p:nvPr/>
        </p:nvSpPr>
        <p:spPr>
          <a:xfrm>
            <a:off x="538480" y="3355848"/>
            <a:ext cx="10607040" cy="136144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/>
              <a:t>Burj</a:t>
            </a:r>
            <a:r>
              <a:rPr lang="en-US" sz="4000" dirty="0"/>
              <a:t> </a:t>
            </a:r>
            <a:r>
              <a:rPr lang="en-US" sz="4000" dirty="0" err="1"/>
              <a:t>Khalifa</a:t>
            </a:r>
            <a:r>
              <a:rPr lang="en-US" sz="4000" dirty="0"/>
              <a:t>, Dubai</a:t>
            </a:r>
            <a:endParaRPr lang="en-GB" sz="4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55BC4E-ADF6-4E16-70FF-55532D75FDC4}"/>
              </a:ext>
            </a:extLst>
          </p:cNvPr>
          <p:cNvSpPr/>
          <p:nvPr/>
        </p:nvSpPr>
        <p:spPr>
          <a:xfrm>
            <a:off x="538480" y="5145516"/>
            <a:ext cx="10607040" cy="136144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/>
              <a:t>The Shard, London, England</a:t>
            </a:r>
            <a:endParaRPr lang="en-GB" sz="4000" dirty="0"/>
          </a:p>
        </p:txBody>
      </p:sp>
      <p:pic>
        <p:nvPicPr>
          <p:cNvPr id="1026" name="Picture 2" descr="Visiting the Eiffel Tower: Highlights, Tips &amp; Tours | PlanetWa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618" y="1167416"/>
            <a:ext cx="2592243" cy="2061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id you know? Facts &amp; Figures about the Burj Khalifa | Burj Khalif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2581" y="2753940"/>
            <a:ext cx="1710170" cy="2565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he View from The Shard (London) - All You Need to Know BEFORE You Go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248" y="4322619"/>
            <a:ext cx="2066715" cy="235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466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6F4902B9-2986-C0D9-8F31-5EF4CF936A3E}"/>
              </a:ext>
            </a:extLst>
          </p:cNvPr>
          <p:cNvSpPr txBox="1"/>
          <p:nvPr/>
        </p:nvSpPr>
        <p:spPr>
          <a:xfrm>
            <a:off x="311912" y="244086"/>
            <a:ext cx="9828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Question No.2</a:t>
            </a:r>
          </a:p>
          <a:p>
            <a:endParaRPr lang="en-GB" dirty="0"/>
          </a:p>
          <a:p>
            <a:r>
              <a:rPr lang="en-GB" dirty="0"/>
              <a:t>Name of the Tallest structure in the world?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186CB20-8B68-D023-987B-812E4E7EA1FD}"/>
              </a:ext>
            </a:extLst>
          </p:cNvPr>
          <p:cNvSpPr/>
          <p:nvPr/>
        </p:nvSpPr>
        <p:spPr>
          <a:xfrm>
            <a:off x="538480" y="1739916"/>
            <a:ext cx="10607040" cy="136144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/>
              <a:t>Eiffel Tower, Paris, France  (330m to the tip)</a:t>
            </a:r>
            <a:endParaRPr lang="en-GB" sz="4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37F2C8B-0A71-EB21-C163-787FB8E2BCF6}"/>
              </a:ext>
            </a:extLst>
          </p:cNvPr>
          <p:cNvSpPr/>
          <p:nvPr/>
        </p:nvSpPr>
        <p:spPr>
          <a:xfrm>
            <a:off x="538480" y="3346704"/>
            <a:ext cx="10607040" cy="136144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/>
              <a:t>Burj</a:t>
            </a:r>
            <a:r>
              <a:rPr lang="en-US" sz="4000" dirty="0"/>
              <a:t> </a:t>
            </a:r>
            <a:r>
              <a:rPr lang="en-US" sz="4000" dirty="0" err="1"/>
              <a:t>Khalifa</a:t>
            </a:r>
            <a:r>
              <a:rPr lang="en-US" sz="4000" dirty="0"/>
              <a:t>, Dubai  (830m to the tip)</a:t>
            </a:r>
            <a:endParaRPr lang="en-GB" sz="40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C70F623-BCF4-5A3F-E7A4-CB4BEEAB4091}"/>
              </a:ext>
            </a:extLst>
          </p:cNvPr>
          <p:cNvSpPr/>
          <p:nvPr/>
        </p:nvSpPr>
        <p:spPr>
          <a:xfrm>
            <a:off x="538480" y="5026644"/>
            <a:ext cx="10607040" cy="136144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/>
              <a:t>The Shard, London, England  (310m to the tip)</a:t>
            </a:r>
            <a:endParaRPr lang="en-GB" sz="4000" dirty="0"/>
          </a:p>
        </p:txBody>
      </p:sp>
      <p:pic>
        <p:nvPicPr>
          <p:cNvPr id="6" name="Picture 4" descr="Did you know? Facts &amp; Figures about the Burj Khalifa | Burj Khalif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696" y="2744796"/>
            <a:ext cx="1710170" cy="2565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5869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76B3484-F46A-0ABF-3FC5-AEF8C8AA8D77}"/>
              </a:ext>
            </a:extLst>
          </p:cNvPr>
          <p:cNvSpPr txBox="1"/>
          <p:nvPr/>
        </p:nvSpPr>
        <p:spPr>
          <a:xfrm>
            <a:off x="321056" y="271518"/>
            <a:ext cx="9828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Question No.3</a:t>
            </a:r>
          </a:p>
          <a:p>
            <a:endParaRPr lang="en-GB" dirty="0"/>
          </a:p>
          <a:p>
            <a:r>
              <a:rPr lang="en-GB" dirty="0"/>
              <a:t>Which country has the highest population of people?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177C936-FEEF-345C-5C40-3BAA181668A3}"/>
              </a:ext>
            </a:extLst>
          </p:cNvPr>
          <p:cNvSpPr/>
          <p:nvPr/>
        </p:nvSpPr>
        <p:spPr>
          <a:xfrm>
            <a:off x="538480" y="1964960"/>
            <a:ext cx="10607040" cy="136144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 dirty="0"/>
              <a:t>China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FF0192-4800-28DC-4601-3FA86C60C72C}"/>
              </a:ext>
            </a:extLst>
          </p:cNvPr>
          <p:cNvSpPr/>
          <p:nvPr/>
        </p:nvSpPr>
        <p:spPr>
          <a:xfrm>
            <a:off x="538480" y="4096512"/>
            <a:ext cx="10607040" cy="136144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/>
              <a:t>America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91767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76B3484-F46A-0ABF-3FC5-AEF8C8AA8D77}"/>
              </a:ext>
            </a:extLst>
          </p:cNvPr>
          <p:cNvSpPr txBox="1"/>
          <p:nvPr/>
        </p:nvSpPr>
        <p:spPr>
          <a:xfrm>
            <a:off x="321056" y="271518"/>
            <a:ext cx="9828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Question No.6</a:t>
            </a:r>
          </a:p>
          <a:p>
            <a:endParaRPr lang="en-GB" dirty="0"/>
          </a:p>
          <a:p>
            <a:r>
              <a:rPr lang="en-GB" dirty="0"/>
              <a:t> Which country has the highest population of people?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177C936-FEEF-345C-5C40-3BAA181668A3}"/>
              </a:ext>
            </a:extLst>
          </p:cNvPr>
          <p:cNvSpPr/>
          <p:nvPr/>
        </p:nvSpPr>
        <p:spPr>
          <a:xfrm>
            <a:off x="538480" y="1964960"/>
            <a:ext cx="10607040" cy="136144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/>
              <a:t>China (over 1 billion people)</a:t>
            </a:r>
          </a:p>
          <a:p>
            <a:r>
              <a:rPr lang="en-US" sz="4000" dirty="0"/>
              <a:t>1, 000, 000, 000</a:t>
            </a:r>
            <a:endParaRPr lang="en-GB" sz="4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FF0192-4800-28DC-4601-3FA86C60C72C}"/>
              </a:ext>
            </a:extLst>
          </p:cNvPr>
          <p:cNvSpPr/>
          <p:nvPr/>
        </p:nvSpPr>
        <p:spPr>
          <a:xfrm>
            <a:off x="538480" y="4096512"/>
            <a:ext cx="10607040" cy="136144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/>
              <a:t>America (over 325 million)</a:t>
            </a:r>
          </a:p>
          <a:p>
            <a:r>
              <a:rPr lang="en-US" sz="4000" dirty="0"/>
              <a:t>    325, 000, 000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40157397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1559F-763F-8362-6B4F-47025016E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113" y="2374392"/>
            <a:ext cx="10131425" cy="1456267"/>
          </a:xfrm>
        </p:spPr>
        <p:txBody>
          <a:bodyPr/>
          <a:lstStyle/>
          <a:p>
            <a:r>
              <a:rPr lang="en-GB" dirty="0"/>
              <a:t>That’s it well done everyone !</a:t>
            </a:r>
          </a:p>
        </p:txBody>
      </p:sp>
    </p:spTree>
    <p:extLst>
      <p:ext uri="{BB962C8B-B14F-4D97-AF65-F5344CB8AC3E}">
        <p14:creationId xmlns:p14="http://schemas.microsoft.com/office/powerpoint/2010/main" val="3734385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76B3484-F46A-0ABF-3FC5-AEF8C8AA8D77}"/>
              </a:ext>
            </a:extLst>
          </p:cNvPr>
          <p:cNvSpPr txBox="1"/>
          <p:nvPr/>
        </p:nvSpPr>
        <p:spPr>
          <a:xfrm>
            <a:off x="311912" y="244086"/>
            <a:ext cx="9828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Question No.1</a:t>
            </a:r>
          </a:p>
          <a:p>
            <a:endParaRPr lang="en-GB" dirty="0"/>
          </a:p>
          <a:p>
            <a:r>
              <a:rPr lang="en-GB" dirty="0"/>
              <a:t>What year was king Charles III born?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177C936-FEEF-345C-5C40-3BAA181668A3}"/>
              </a:ext>
            </a:extLst>
          </p:cNvPr>
          <p:cNvSpPr/>
          <p:nvPr/>
        </p:nvSpPr>
        <p:spPr>
          <a:xfrm>
            <a:off x="538480" y="1712484"/>
            <a:ext cx="10607040" cy="136144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 dirty="0"/>
              <a:t>1928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FF0192-4800-28DC-4601-3FA86C60C72C}"/>
              </a:ext>
            </a:extLst>
          </p:cNvPr>
          <p:cNvSpPr/>
          <p:nvPr/>
        </p:nvSpPr>
        <p:spPr>
          <a:xfrm>
            <a:off x="538480" y="3355848"/>
            <a:ext cx="10607040" cy="136144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 dirty="0"/>
              <a:t>1938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55BC4E-ADF6-4E16-70FF-55532D75FDC4}"/>
              </a:ext>
            </a:extLst>
          </p:cNvPr>
          <p:cNvSpPr/>
          <p:nvPr/>
        </p:nvSpPr>
        <p:spPr>
          <a:xfrm>
            <a:off x="538480" y="5145516"/>
            <a:ext cx="10607040" cy="136144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 dirty="0"/>
              <a:t>1948</a:t>
            </a:r>
          </a:p>
        </p:txBody>
      </p:sp>
      <p:pic>
        <p:nvPicPr>
          <p:cNvPr id="6" name="Picture 2" descr="The historic significance of the date rumoured for the Coronation of King  Charles III – Royal Centr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509" y="1893455"/>
            <a:ext cx="7343306" cy="447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482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76B3484-F46A-0ABF-3FC5-AEF8C8AA8D77}"/>
              </a:ext>
            </a:extLst>
          </p:cNvPr>
          <p:cNvSpPr txBox="1"/>
          <p:nvPr/>
        </p:nvSpPr>
        <p:spPr>
          <a:xfrm>
            <a:off x="321056" y="271518"/>
            <a:ext cx="9828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Question No.2</a:t>
            </a:r>
          </a:p>
          <a:p>
            <a:endParaRPr lang="en-GB" dirty="0"/>
          </a:p>
          <a:p>
            <a:r>
              <a:rPr lang="en-GB" dirty="0"/>
              <a:t> The royal family can sign autographs?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177C936-FEEF-345C-5C40-3BAA181668A3}"/>
              </a:ext>
            </a:extLst>
          </p:cNvPr>
          <p:cNvSpPr/>
          <p:nvPr/>
        </p:nvSpPr>
        <p:spPr>
          <a:xfrm>
            <a:off x="538480" y="1964960"/>
            <a:ext cx="10607040" cy="136144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 dirty="0"/>
              <a:t>True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FF0192-4800-28DC-4601-3FA86C60C72C}"/>
              </a:ext>
            </a:extLst>
          </p:cNvPr>
          <p:cNvSpPr/>
          <p:nvPr/>
        </p:nvSpPr>
        <p:spPr>
          <a:xfrm>
            <a:off x="538480" y="4096512"/>
            <a:ext cx="10607040" cy="136144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 dirty="0"/>
              <a:t>False</a:t>
            </a:r>
          </a:p>
        </p:txBody>
      </p:sp>
      <p:pic>
        <p:nvPicPr>
          <p:cNvPr id="5122" name="Picture 2" descr="What the Royal Family Really Costs British Taxpayers | Vanity Fai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296" y="1722922"/>
            <a:ext cx="6843670" cy="4106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1230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76B3484-F46A-0ABF-3FC5-AEF8C8AA8D77}"/>
              </a:ext>
            </a:extLst>
          </p:cNvPr>
          <p:cNvSpPr txBox="1"/>
          <p:nvPr/>
        </p:nvSpPr>
        <p:spPr>
          <a:xfrm>
            <a:off x="321056" y="271518"/>
            <a:ext cx="9828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Question No.2</a:t>
            </a:r>
          </a:p>
          <a:p>
            <a:endParaRPr lang="en-GB" dirty="0"/>
          </a:p>
          <a:p>
            <a:r>
              <a:rPr lang="en-GB" dirty="0"/>
              <a:t> The royal family can sign autographs?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177C936-FEEF-345C-5C40-3BAA181668A3}"/>
              </a:ext>
            </a:extLst>
          </p:cNvPr>
          <p:cNvSpPr/>
          <p:nvPr/>
        </p:nvSpPr>
        <p:spPr>
          <a:xfrm>
            <a:off x="538480" y="1964960"/>
            <a:ext cx="10607040" cy="136144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 dirty="0"/>
              <a:t>True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FF0192-4800-28DC-4601-3FA86C60C72C}"/>
              </a:ext>
            </a:extLst>
          </p:cNvPr>
          <p:cNvSpPr/>
          <p:nvPr/>
        </p:nvSpPr>
        <p:spPr>
          <a:xfrm>
            <a:off x="538480" y="4096512"/>
            <a:ext cx="10607040" cy="136144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 dirty="0"/>
              <a:t>False</a:t>
            </a:r>
          </a:p>
        </p:txBody>
      </p:sp>
      <p:pic>
        <p:nvPicPr>
          <p:cNvPr id="5" name="Picture 2" descr="What the Royal Family Really Costs British Taxpayers | Vanity Fai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768" y="1750631"/>
            <a:ext cx="6843670" cy="4106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141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76B3484-F46A-0ABF-3FC5-AEF8C8AA8D77}"/>
              </a:ext>
            </a:extLst>
          </p:cNvPr>
          <p:cNvSpPr txBox="1"/>
          <p:nvPr/>
        </p:nvSpPr>
        <p:spPr>
          <a:xfrm>
            <a:off x="321056" y="271518"/>
            <a:ext cx="9828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Question No.3</a:t>
            </a:r>
          </a:p>
          <a:p>
            <a:endParaRPr lang="en-GB" dirty="0"/>
          </a:p>
          <a:p>
            <a:r>
              <a:rPr lang="en-GB" dirty="0"/>
              <a:t> What is king Charles wife called 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177C936-FEEF-345C-5C40-3BAA181668A3}"/>
              </a:ext>
            </a:extLst>
          </p:cNvPr>
          <p:cNvSpPr/>
          <p:nvPr/>
        </p:nvSpPr>
        <p:spPr>
          <a:xfrm>
            <a:off x="538480" y="1964960"/>
            <a:ext cx="10607040" cy="136144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 dirty="0"/>
              <a:t>Camila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FF0192-4800-28DC-4601-3FA86C60C72C}"/>
              </a:ext>
            </a:extLst>
          </p:cNvPr>
          <p:cNvSpPr/>
          <p:nvPr/>
        </p:nvSpPr>
        <p:spPr>
          <a:xfrm>
            <a:off x="538480" y="4096512"/>
            <a:ext cx="10607040" cy="136144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 dirty="0"/>
              <a:t>Anne</a:t>
            </a:r>
          </a:p>
        </p:txBody>
      </p:sp>
      <p:pic>
        <p:nvPicPr>
          <p:cNvPr id="7170" name="Picture 2" descr="Simon Charles Dorante-Day plans Netflix series to claim he is King Charles  III and Camilla's love-child | Mar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0" y="1867301"/>
            <a:ext cx="5767329" cy="384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97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76B3484-F46A-0ABF-3FC5-AEF8C8AA8D77}"/>
              </a:ext>
            </a:extLst>
          </p:cNvPr>
          <p:cNvSpPr txBox="1"/>
          <p:nvPr/>
        </p:nvSpPr>
        <p:spPr>
          <a:xfrm>
            <a:off x="321056" y="271518"/>
            <a:ext cx="9828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Question No.3</a:t>
            </a:r>
          </a:p>
          <a:p>
            <a:endParaRPr lang="en-GB" dirty="0"/>
          </a:p>
          <a:p>
            <a:r>
              <a:rPr lang="en-GB" dirty="0"/>
              <a:t> What is king Charles wife called 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177C936-FEEF-345C-5C40-3BAA181668A3}"/>
              </a:ext>
            </a:extLst>
          </p:cNvPr>
          <p:cNvSpPr/>
          <p:nvPr/>
        </p:nvSpPr>
        <p:spPr>
          <a:xfrm>
            <a:off x="538480" y="1964959"/>
            <a:ext cx="10607040" cy="136144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 dirty="0"/>
              <a:t>Camila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FF0192-4800-28DC-4601-3FA86C60C72C}"/>
              </a:ext>
            </a:extLst>
          </p:cNvPr>
          <p:cNvSpPr/>
          <p:nvPr/>
        </p:nvSpPr>
        <p:spPr>
          <a:xfrm>
            <a:off x="538480" y="4096512"/>
            <a:ext cx="10607040" cy="136144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 dirty="0"/>
              <a:t>Anne</a:t>
            </a:r>
          </a:p>
        </p:txBody>
      </p:sp>
      <p:pic>
        <p:nvPicPr>
          <p:cNvPr id="5" name="Picture 2" descr="Simon Charles Dorante-Day plans Netflix series to claim he is King Charles  III and Camilla's love-child | Marca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618" y="575577"/>
            <a:ext cx="4894493" cy="3262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13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76B3484-F46A-0ABF-3FC5-AEF8C8AA8D77}"/>
              </a:ext>
            </a:extLst>
          </p:cNvPr>
          <p:cNvSpPr txBox="1"/>
          <p:nvPr/>
        </p:nvSpPr>
        <p:spPr>
          <a:xfrm>
            <a:off x="681366" y="507230"/>
            <a:ext cx="9828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Question No. 1</a:t>
            </a:r>
          </a:p>
          <a:p>
            <a:endParaRPr lang="en-GB" dirty="0"/>
          </a:p>
          <a:p>
            <a:r>
              <a:rPr lang="en-GB" dirty="0"/>
              <a:t>When did World War 2 start?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177C936-FEEF-345C-5C40-3BAA181668A3}"/>
              </a:ext>
            </a:extLst>
          </p:cNvPr>
          <p:cNvSpPr/>
          <p:nvPr/>
        </p:nvSpPr>
        <p:spPr>
          <a:xfrm>
            <a:off x="538480" y="1712484"/>
            <a:ext cx="10607040" cy="136144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/>
              <a:t>March 1929</a:t>
            </a:r>
            <a:endParaRPr lang="en-GB" sz="4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FF0192-4800-28DC-4601-3FA86C60C72C}"/>
              </a:ext>
            </a:extLst>
          </p:cNvPr>
          <p:cNvSpPr/>
          <p:nvPr/>
        </p:nvSpPr>
        <p:spPr>
          <a:xfrm>
            <a:off x="538480" y="3355848"/>
            <a:ext cx="10607040" cy="136144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/>
              <a:t>September 1939</a:t>
            </a:r>
            <a:endParaRPr lang="en-GB" sz="4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55BC4E-ADF6-4E16-70FF-55532D75FDC4}"/>
              </a:ext>
            </a:extLst>
          </p:cNvPr>
          <p:cNvSpPr/>
          <p:nvPr/>
        </p:nvSpPr>
        <p:spPr>
          <a:xfrm>
            <a:off x="538480" y="5145516"/>
            <a:ext cx="10607040" cy="136144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/>
              <a:t>July 1919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606233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76B3484-F46A-0ABF-3FC5-AEF8C8AA8D77}"/>
              </a:ext>
            </a:extLst>
          </p:cNvPr>
          <p:cNvSpPr txBox="1"/>
          <p:nvPr/>
        </p:nvSpPr>
        <p:spPr>
          <a:xfrm>
            <a:off x="311912" y="244086"/>
            <a:ext cx="9828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Question No.1</a:t>
            </a:r>
          </a:p>
          <a:p>
            <a:endParaRPr lang="en-GB" dirty="0"/>
          </a:p>
          <a:p>
            <a:r>
              <a:rPr lang="en-GB" dirty="0"/>
              <a:t>When did World War 2 start?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177C936-FEEF-345C-5C40-3BAA181668A3}"/>
              </a:ext>
            </a:extLst>
          </p:cNvPr>
          <p:cNvSpPr/>
          <p:nvPr/>
        </p:nvSpPr>
        <p:spPr>
          <a:xfrm>
            <a:off x="538480" y="1712484"/>
            <a:ext cx="10607040" cy="136144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/>
              <a:t>March 1929</a:t>
            </a:r>
            <a:endParaRPr lang="en-GB" sz="4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FF0192-4800-28DC-4601-3FA86C60C72C}"/>
              </a:ext>
            </a:extLst>
          </p:cNvPr>
          <p:cNvSpPr/>
          <p:nvPr/>
        </p:nvSpPr>
        <p:spPr>
          <a:xfrm>
            <a:off x="538480" y="3355848"/>
            <a:ext cx="10607040" cy="136144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/>
              <a:t>September 1939</a:t>
            </a:r>
            <a:endParaRPr lang="en-GB" sz="4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55BC4E-ADF6-4E16-70FF-55532D75FDC4}"/>
              </a:ext>
            </a:extLst>
          </p:cNvPr>
          <p:cNvSpPr/>
          <p:nvPr/>
        </p:nvSpPr>
        <p:spPr>
          <a:xfrm>
            <a:off x="538480" y="5145516"/>
            <a:ext cx="10607040" cy="136144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/>
              <a:t>July 1919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8614968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3888</TotalTime>
  <Words>532</Words>
  <Application>Microsoft Office PowerPoint</Application>
  <PresentationFormat>Widescreen</PresentationFormat>
  <Paragraphs>133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Celestial</vt:lpstr>
      <vt:lpstr>house captain QUIZ!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That’s it well done everyone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Royal family house captain QUIZ!</dc:title>
  <dc:creator>Jack</dc:creator>
  <cp:lastModifiedBy>Mr R Tomlinson</cp:lastModifiedBy>
  <cp:revision>33</cp:revision>
  <dcterms:created xsi:type="dcterms:W3CDTF">2022-10-04T15:35:32Z</dcterms:created>
  <dcterms:modified xsi:type="dcterms:W3CDTF">2022-10-10T11:15:29Z</dcterms:modified>
</cp:coreProperties>
</file>