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Source Code Pro" panose="020B0604020202020204" charset="0"/>
      <p:regular r:id="rId13"/>
      <p:bold r:id="rId14"/>
      <p:italic r:id="rId15"/>
      <p:boldItalic r:id="rId16"/>
    </p:embeddedFont>
    <p:embeddedFont>
      <p:font typeface="Pacifico" panose="020B0604020202020204" charset="0"/>
      <p:regular r:id="rId17"/>
    </p:embeddedFont>
    <p:embeddedFont>
      <p:font typeface="Amatic SC" panose="020B0604020202020204" charset="-79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7f498650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7f498650a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no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7f49865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7f49865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7f498650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7f498650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7f498650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7f498650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7f498650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7f498650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7f498650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7f498650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7f498650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7f498650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7f498650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7f498650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7f498650a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7f498650a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latin typeface="Pacifico"/>
                <a:ea typeface="Pacifico"/>
                <a:cs typeface="Pacifico"/>
                <a:sym typeface="Pacifico"/>
              </a:rPr>
              <a:t>Holly’s fabulous general knowledge quiz!</a:t>
            </a:r>
            <a:endParaRPr sz="72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cool!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 </a:t>
            </a:r>
            <a:r>
              <a:rPr lang="en-GB" sz="3600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Thank You for doing my quiz!!!!!!!!!</a:t>
            </a:r>
            <a:endParaRPr sz="3600">
              <a:solidFill>
                <a:srgbClr val="0000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600">
                <a:solidFill>
                  <a:srgbClr val="0000FF"/>
                </a:solidFill>
                <a:latin typeface="Pacifico"/>
                <a:ea typeface="Pacifico"/>
                <a:cs typeface="Pacifico"/>
                <a:sym typeface="Pacifico"/>
              </a:rPr>
              <a:t>    </a:t>
            </a:r>
            <a:r>
              <a:rPr lang="en-GB" sz="3600"/>
              <a:t>                                                        </a:t>
            </a:r>
            <a:endParaRPr sz="3600"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25" y="2060000"/>
            <a:ext cx="4880051" cy="30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animals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572000" y="1228675"/>
            <a:ext cx="4260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How many permanent teeth do dogs have?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Out of all animals which has the biggest bite force?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Which large marine mammals are sometimes known as sea cow?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800" y="1228675"/>
            <a:ext cx="3247874" cy="38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 to animals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42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hippopotamus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manatee </a:t>
            </a:r>
            <a:r>
              <a:rPr lang="en-GB"/>
              <a:t> 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750" y="1528400"/>
            <a:ext cx="5419950" cy="36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human body!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4572000" y="1228675"/>
            <a:ext cx="4260300" cy="3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What is the human body’s biggest organ?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Another name for the voice box is?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What is the name of the flow of blood through your heart and body?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75" y="1744000"/>
            <a:ext cx="4511626" cy="36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 to the human body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The skin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2. The larynx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3. Circulation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875" y="1395413"/>
            <a:ext cx="352425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nature!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923250" y="1228675"/>
            <a:ext cx="39090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The love apple is the original name                                                                    for?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How can you tell the age of a tree?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Which grain is used to make                                                             semolina?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                                                                                                                                      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8675"/>
            <a:ext cx="4727375" cy="31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 to nature.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Tomato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The number of rings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Wheat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283" y="1612800"/>
            <a:ext cx="4607517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sport!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Which  sport does Ronnie O’sullivan play ?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acifico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In which sport do teams compete  to win the stanley cup?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In rugby union,who is england mens top try scorer</a:t>
            </a:r>
            <a:r>
              <a:rPr lang="en-GB"/>
              <a:t>? 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00" y="2666525"/>
            <a:ext cx="5231800" cy="24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 to sport.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Snooker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Ice hockey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Rory underwood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3575" y="985725"/>
            <a:ext cx="5774674" cy="41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On-screen Show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Source Code Pro</vt:lpstr>
      <vt:lpstr>Arial</vt:lpstr>
      <vt:lpstr>Pacifico</vt:lpstr>
      <vt:lpstr>Amatic SC</vt:lpstr>
      <vt:lpstr>Beach Day</vt:lpstr>
      <vt:lpstr>Holly’s fabulous general knowledge quiz!</vt:lpstr>
      <vt:lpstr>animals</vt:lpstr>
      <vt:lpstr>Answers to animals</vt:lpstr>
      <vt:lpstr>The human body!</vt:lpstr>
      <vt:lpstr>Answers to the human body</vt:lpstr>
      <vt:lpstr>nature!</vt:lpstr>
      <vt:lpstr>Answers to nature.</vt:lpstr>
      <vt:lpstr>sport!</vt:lpstr>
      <vt:lpstr>Answers to sport.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Holly’s fabulous general knowledge quiz!</dc:title>
  <dc:creator>J Marston</dc:creator>
  <cp:lastModifiedBy>J Marston</cp:lastModifiedBy>
  <cp:revision>1</cp:revision>
  <dcterms:modified xsi:type="dcterms:W3CDTF">2020-09-26T14:11:15Z</dcterms:modified>
</cp:coreProperties>
</file>