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62" r:id="rId9"/>
    <p:sldId id="29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7" r:id="rId24"/>
    <p:sldId id="276" r:id="rId25"/>
    <p:sldId id="277" r:id="rId26"/>
    <p:sldId id="288" r:id="rId27"/>
    <p:sldId id="286" r:id="rId28"/>
    <p:sldId id="279" r:id="rId29"/>
    <p:sldId id="280" r:id="rId30"/>
    <p:sldId id="281" r:id="rId31"/>
    <p:sldId id="282" r:id="rId32"/>
    <p:sldId id="283" r:id="rId33"/>
    <p:sldId id="289" r:id="rId34"/>
    <p:sldId id="285" r:id="rId35"/>
    <p:sldId id="293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1" r:id="rId54"/>
    <p:sldId id="310" r:id="rId55"/>
    <p:sldId id="312" r:id="rId56"/>
    <p:sldId id="313" r:id="rId57"/>
    <p:sldId id="314" r:id="rId58"/>
    <p:sldId id="315" r:id="rId59"/>
    <p:sldId id="316" r:id="rId60"/>
    <p:sldId id="284" r:id="rId61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94C4D37-1920-41B1-AE9B-8226FC7DD8DC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11FAD77-B93A-4CF6-9834-C59141FB8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8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99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4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775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58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31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937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7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47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9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89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8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38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77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00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12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8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6B6F1A-9E53-4E6C-99A8-1B2681F6DFC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7DBCE2-147D-4C9F-BDA7-A4E56525B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02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toes.wordpress.com/2009/06/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question_mark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heart-pair-lovers-valentine-love-202582/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easyway1234.blogspot.com/2013/04/too-much-greed-destroys-u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modernandmodernityblog.wordpress.com/2016/12/22/snowflakes-always-have-six-sides/" TargetMode="External"/><Relationship Id="rId7" Type="http://schemas.openxmlformats.org/officeDocument/2006/relationships/hyperlink" Target="https://sustainable-nano.com/2016/03/04/science-of-snow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hyperlink" Target="https://commons.wikimedia.org/wiki/File:Snow_flake.svg" TargetMode="External"/><Relationship Id="rId5" Type="http://schemas.openxmlformats.org/officeDocument/2006/relationships/hyperlink" Target="https://en.wikipedia.org/wiki/Snowflake_(slang)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4.jpg"/><Relationship Id="rId9" Type="http://schemas.openxmlformats.org/officeDocument/2006/relationships/hyperlink" Target="https://pixabay.com/en/snowflake-snow-winter-blue-flake-2910087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modernandmodernityblog.wordpress.com/2016/12/22/snowflakes-always-have-six-sides/" TargetMode="External"/><Relationship Id="rId7" Type="http://schemas.openxmlformats.org/officeDocument/2006/relationships/hyperlink" Target="https://sustainable-nano.com/2016/03/04/science-of-snow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hyperlink" Target="https://commons.wikimedia.org/wiki/File:Snow_flake.svg" TargetMode="External"/><Relationship Id="rId5" Type="http://schemas.openxmlformats.org/officeDocument/2006/relationships/hyperlink" Target="https://en.wikipedia.org/wiki/Snowflake_(slang)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4.jpg"/><Relationship Id="rId9" Type="http://schemas.openxmlformats.org/officeDocument/2006/relationships/hyperlink" Target="https://pixabay.com/en/snowflake-snow-winter-blue-flake-2910087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igvedawiki.net/w/%EB%A6%AC%EC%9A%B0%EB%8D%B0%EC%9E%90%EB%84%A4%EC%9D%B4%EB%A3%A8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hacom.co.uk/Holiday-lettings-County-antrim-Flat-Apartments/1DHN/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heconversation.com/philip-schofield-scolds-ofcom-but-theres-more-to-this-than-bondage-38809" TargetMode="External"/><Relationship Id="rId5" Type="http://schemas.openxmlformats.org/officeDocument/2006/relationships/image" Target="../media/image29.jp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dfreephotos.com/vector-images/piano-keyboard-with-notes-vector-file.png.php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en.wikipedia.org/wiki/Flag_of_Turkey" TargetMode="External"/><Relationship Id="rId7" Type="http://schemas.openxmlformats.org/officeDocument/2006/relationships/hyperlink" Target="https://en.wikipedia.org/wiki/Flag_of_Nigeri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en.wikipedia.org/wiki/Ukraine_in_the_Eurovision_Song_Contest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en.wikipedia.org/wiki/Flag_of_Australia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9968232@N00/8392151781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lickr.com/photos/lwr/8393242206" TargetMode="External"/><Relationship Id="rId4" Type="http://schemas.openxmlformats.org/officeDocument/2006/relationships/image" Target="../media/image1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modernandmodernityblog.wordpress.com/2016/12/22/snowflakes-always-have-six-sides/" TargetMode="External"/><Relationship Id="rId7" Type="http://schemas.openxmlformats.org/officeDocument/2006/relationships/hyperlink" Target="https://sustainable-nano.com/2016/03/04/science-of-snow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hyperlink" Target="https://commons.wikimedia.org/wiki/File:Snow_flake.svg" TargetMode="External"/><Relationship Id="rId5" Type="http://schemas.openxmlformats.org/officeDocument/2006/relationships/hyperlink" Target="https://en.wikipedia.org/wiki/Snowflake_(slang)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4.jpg"/><Relationship Id="rId9" Type="http://schemas.openxmlformats.org/officeDocument/2006/relationships/hyperlink" Target="https://pixabay.com/en/snowflake-snow-winter-blue-flake-2910087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eedpix.com/photo/1240573/compass-windrose-west-navigation-navigate-direction-points-of-the-compass-north-south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mgnews.today/uks-prince-harry-meghan-markle-tour-australia-new-zealand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pics.com/coloring-page-clock-says-three-o-clock-i14207.html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2B1ADD-A247-4D28-A228-8193D6EE250F}"/>
              </a:ext>
            </a:extLst>
          </p:cNvPr>
          <p:cNvSpPr txBox="1"/>
          <p:nvPr/>
        </p:nvSpPr>
        <p:spPr>
          <a:xfrm>
            <a:off x="2668772" y="2051041"/>
            <a:ext cx="681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/>
              <a:t>Quiz (part 3)</a:t>
            </a:r>
          </a:p>
        </p:txBody>
      </p:sp>
    </p:spTree>
    <p:extLst>
      <p:ext uri="{BB962C8B-B14F-4D97-AF65-F5344CB8AC3E}">
        <p14:creationId xmlns:p14="http://schemas.microsoft.com/office/powerpoint/2010/main" val="1354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502DB6-CAE4-4344-8640-88CFBE045C82}"/>
              </a:ext>
            </a:extLst>
          </p:cNvPr>
          <p:cNvSpPr txBox="1"/>
          <p:nvPr/>
        </p:nvSpPr>
        <p:spPr>
          <a:xfrm>
            <a:off x="606056" y="595423"/>
            <a:ext cx="109621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This is the postcode of which British cathedral?</a:t>
            </a:r>
          </a:p>
          <a:p>
            <a:pPr algn="ctr"/>
            <a:endParaRPr lang="en-GB" sz="6000" dirty="0"/>
          </a:p>
          <a:p>
            <a:pPr algn="ctr"/>
            <a:r>
              <a:rPr lang="en-GB" sz="9600" b="1" dirty="0"/>
              <a:t>EC4M 8AD</a:t>
            </a:r>
          </a:p>
        </p:txBody>
      </p:sp>
    </p:spTree>
    <p:extLst>
      <p:ext uri="{BB962C8B-B14F-4D97-AF65-F5344CB8AC3E}">
        <p14:creationId xmlns:p14="http://schemas.microsoft.com/office/powerpoint/2010/main" val="10437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FB708-7667-4737-8704-0A9A787F473C}"/>
              </a:ext>
            </a:extLst>
          </p:cNvPr>
          <p:cNvSpPr txBox="1"/>
          <p:nvPr/>
        </p:nvSpPr>
        <p:spPr>
          <a:xfrm>
            <a:off x="613144" y="2690037"/>
            <a:ext cx="10965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u="sng" dirty="0"/>
              <a:t>SPECIALIST ROUND</a:t>
            </a:r>
          </a:p>
        </p:txBody>
      </p:sp>
    </p:spTree>
    <p:extLst>
      <p:ext uri="{BB962C8B-B14F-4D97-AF65-F5344CB8AC3E}">
        <p14:creationId xmlns:p14="http://schemas.microsoft.com/office/powerpoint/2010/main" val="29749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047401-9F44-4959-90B3-6BF52B852EB7}"/>
              </a:ext>
            </a:extLst>
          </p:cNvPr>
          <p:cNvSpPr txBox="1"/>
          <p:nvPr/>
        </p:nvSpPr>
        <p:spPr>
          <a:xfrm>
            <a:off x="987056" y="2062716"/>
            <a:ext cx="10217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THE SPECIALEST SUBJECT IS…</a:t>
            </a:r>
          </a:p>
          <a:p>
            <a:pPr algn="ctr"/>
            <a:r>
              <a:rPr lang="en-GB" sz="9600" b="1" dirty="0"/>
              <a:t>DISNEY FILMS</a:t>
            </a:r>
          </a:p>
        </p:txBody>
      </p:sp>
    </p:spTree>
    <p:extLst>
      <p:ext uri="{BB962C8B-B14F-4D97-AF65-F5344CB8AC3E}">
        <p14:creationId xmlns:p14="http://schemas.microsoft.com/office/powerpoint/2010/main" val="372229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58CB0-D058-4B7E-9F97-A550D1E5A3BF}"/>
              </a:ext>
            </a:extLst>
          </p:cNvPr>
          <p:cNvSpPr txBox="1"/>
          <p:nvPr/>
        </p:nvSpPr>
        <p:spPr>
          <a:xfrm>
            <a:off x="826852" y="872061"/>
            <a:ext cx="3073940" cy="3436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Which 2013 Disney feature is voiced by this actor? 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345B9-0AA2-4BD4-8AE4-CEE870D4E9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5402272" y="1061721"/>
            <a:ext cx="6098041" cy="4732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202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93B7A7-3311-429A-91DA-6E9A79BF1903}"/>
              </a:ext>
            </a:extLst>
          </p:cNvPr>
          <p:cNvSpPr txBox="1"/>
          <p:nvPr/>
        </p:nvSpPr>
        <p:spPr>
          <a:xfrm>
            <a:off x="847045" y="617453"/>
            <a:ext cx="3073940" cy="3770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Which of these is the correct spelling for this character?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4100" dirty="0">
              <a:ln w="3175" cmpd="sng">
                <a:noFill/>
              </a:ln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A52BD7-5AA6-40CB-953C-5351C88C7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819397" y="609602"/>
            <a:ext cx="5331067" cy="5587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4C624F-AF5D-4C4D-AC95-5B1933AC325D}"/>
              </a:ext>
            </a:extLst>
          </p:cNvPr>
          <p:cNvSpPr txBox="1"/>
          <p:nvPr/>
        </p:nvSpPr>
        <p:spPr>
          <a:xfrm>
            <a:off x="608012" y="4432516"/>
            <a:ext cx="3552006" cy="181588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GB" sz="2800" b="1" dirty="0" err="1"/>
              <a:t>Pinnochio</a:t>
            </a:r>
            <a:endParaRPr lang="en-GB" sz="2800" b="1" dirty="0"/>
          </a:p>
          <a:p>
            <a:pPr marL="514350" indent="-514350">
              <a:buAutoNum type="alphaUcPeriod"/>
            </a:pPr>
            <a:r>
              <a:rPr lang="en-GB" sz="2800" b="1" dirty="0" err="1"/>
              <a:t>Pinochio</a:t>
            </a:r>
            <a:endParaRPr lang="en-GB" sz="2800" b="1" dirty="0"/>
          </a:p>
          <a:p>
            <a:pPr marL="514350" indent="-514350">
              <a:buAutoNum type="alphaUcPeriod"/>
            </a:pPr>
            <a:r>
              <a:rPr lang="en-GB" sz="2800" b="1" dirty="0"/>
              <a:t>Pinocchio</a:t>
            </a:r>
          </a:p>
          <a:p>
            <a:pPr marL="514350" indent="-514350">
              <a:buAutoNum type="alphaUcPeriod"/>
            </a:pPr>
            <a:r>
              <a:rPr lang="en-GB" sz="2800" b="1" dirty="0" err="1"/>
              <a:t>Pinnocchio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116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2699AE-69F7-4B58-AE8C-09853A4CB62C}"/>
              </a:ext>
            </a:extLst>
          </p:cNvPr>
          <p:cNvSpPr txBox="1"/>
          <p:nvPr/>
        </p:nvSpPr>
        <p:spPr>
          <a:xfrm>
            <a:off x="616688" y="616688"/>
            <a:ext cx="10962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Which Disney character could have written this dating profile?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38F925-60C1-4E80-B602-88B502494BE5}"/>
              </a:ext>
            </a:extLst>
          </p:cNvPr>
          <p:cNvSpPr/>
          <p:nvPr/>
        </p:nvSpPr>
        <p:spPr>
          <a:xfrm>
            <a:off x="1754372" y="2679405"/>
            <a:ext cx="8506047" cy="339178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7E828-19A1-4FF2-A3C0-3F5FE4A59DF4}"/>
              </a:ext>
            </a:extLst>
          </p:cNvPr>
          <p:cNvSpPr/>
          <p:nvPr/>
        </p:nvSpPr>
        <p:spPr>
          <a:xfrm>
            <a:off x="2073349" y="3327992"/>
            <a:ext cx="2190307" cy="21158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94A8698-34DC-439E-8E1B-DAEB9DB767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20433" y="3385686"/>
            <a:ext cx="1871330" cy="1871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8D2749-1EAE-4AA5-8A81-EACC3CBAE4DB}"/>
              </a:ext>
            </a:extLst>
          </p:cNvPr>
          <p:cNvSpPr txBox="1"/>
          <p:nvPr/>
        </p:nvSpPr>
        <p:spPr>
          <a:xfrm>
            <a:off x="4582633" y="3327992"/>
            <a:ext cx="52843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Male</a:t>
            </a:r>
          </a:p>
          <a:p>
            <a:r>
              <a:rPr lang="en-GB" sz="2800" dirty="0"/>
              <a:t>DOB: 1991</a:t>
            </a:r>
          </a:p>
          <a:p>
            <a:r>
              <a:rPr lang="en-GB" sz="2800" dirty="0"/>
              <a:t>French servant looking for new flame. You’ll always be my guest?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6BB3C3-A495-4320-8DBB-1DB0A19D75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656674" y="2955090"/>
            <a:ext cx="1314893" cy="9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2ACF0C-BF90-4FBF-BDF4-B45B7377AEA3}"/>
              </a:ext>
            </a:extLst>
          </p:cNvPr>
          <p:cNvSpPr txBox="1"/>
          <p:nvPr/>
        </p:nvSpPr>
        <p:spPr>
          <a:xfrm>
            <a:off x="606056" y="616688"/>
            <a:ext cx="1096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How many of these songs feature in the 1964 film “Mary Poppins”?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0F8A9-5610-4BA2-AB7F-978EC95469B4}"/>
              </a:ext>
            </a:extLst>
          </p:cNvPr>
          <p:cNvSpPr txBox="1"/>
          <p:nvPr/>
        </p:nvSpPr>
        <p:spPr>
          <a:xfrm>
            <a:off x="3785191" y="2955851"/>
            <a:ext cx="4359349" cy="25545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/>
              <a:t>A spoonful of sugar,</a:t>
            </a:r>
          </a:p>
          <a:p>
            <a:r>
              <a:rPr lang="en-GB" sz="3200" b="1" dirty="0" err="1"/>
              <a:t>Bibbidi</a:t>
            </a:r>
            <a:r>
              <a:rPr lang="en-GB" sz="3200" b="1" dirty="0"/>
              <a:t>-</a:t>
            </a:r>
            <a:r>
              <a:rPr lang="en-GB" sz="3200" b="1" dirty="0" err="1"/>
              <a:t>bobbidi</a:t>
            </a:r>
            <a:r>
              <a:rPr lang="en-GB" sz="3200" b="1" dirty="0"/>
              <a:t>-boo,</a:t>
            </a:r>
          </a:p>
          <a:p>
            <a:r>
              <a:rPr lang="en-GB" sz="3200" b="1" dirty="0"/>
              <a:t>Jolly Holliday,</a:t>
            </a:r>
          </a:p>
          <a:p>
            <a:r>
              <a:rPr lang="en-GB" sz="3200" b="1" dirty="0"/>
              <a:t>Sister Suffragette,</a:t>
            </a:r>
          </a:p>
          <a:p>
            <a:r>
              <a:rPr lang="en-GB" sz="3200" b="1" dirty="0"/>
              <a:t>Little April Shower,</a:t>
            </a:r>
          </a:p>
        </p:txBody>
      </p:sp>
    </p:spTree>
    <p:extLst>
      <p:ext uri="{BB962C8B-B14F-4D97-AF65-F5344CB8AC3E}">
        <p14:creationId xmlns:p14="http://schemas.microsoft.com/office/powerpoint/2010/main" val="5108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131C0A-618C-49B9-9D35-38084B81E0C4}"/>
              </a:ext>
            </a:extLst>
          </p:cNvPr>
          <p:cNvSpPr txBox="1"/>
          <p:nvPr/>
        </p:nvSpPr>
        <p:spPr>
          <a:xfrm>
            <a:off x="536591" y="1523915"/>
            <a:ext cx="109382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title of which film is split between two words in this sentence?</a:t>
            </a:r>
          </a:p>
          <a:p>
            <a:pPr algn="ctr"/>
            <a:endParaRPr lang="en-GB" sz="4800" dirty="0"/>
          </a:p>
          <a:p>
            <a:pPr algn="ctr"/>
            <a:r>
              <a:rPr lang="en-GB" sz="4800" b="1" dirty="0"/>
              <a:t>If they did not want to eat a salad, diners could choose the soup instead.</a:t>
            </a:r>
          </a:p>
          <a:p>
            <a:pPr algn="ctr"/>
            <a:r>
              <a:rPr lang="en-GB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3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29405C-C979-4542-9B20-349ECB06AF94}"/>
              </a:ext>
            </a:extLst>
          </p:cNvPr>
          <p:cNvSpPr txBox="1"/>
          <p:nvPr/>
        </p:nvSpPr>
        <p:spPr>
          <a:xfrm>
            <a:off x="1148315" y="2767280"/>
            <a:ext cx="10143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OBSERVATION</a:t>
            </a:r>
          </a:p>
        </p:txBody>
      </p:sp>
    </p:spTree>
    <p:extLst>
      <p:ext uri="{BB962C8B-B14F-4D97-AF65-F5344CB8AC3E}">
        <p14:creationId xmlns:p14="http://schemas.microsoft.com/office/powerpoint/2010/main" val="93487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colorful flowers&#10;&#10;Description automatically generated">
            <a:extLst>
              <a:ext uri="{FF2B5EF4-FFF2-40B4-BE49-F238E27FC236}">
                <a16:creationId xmlns:a16="http://schemas.microsoft.com/office/drawing/2014/main" id="{85469F7C-6844-4DF6-A616-5ED1E9897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9950" r="1" b="20183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20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2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1A3A78F-6840-4AAD-8024-541AB7596646}"/>
              </a:ext>
            </a:extLst>
          </p:cNvPr>
          <p:cNvSpPr/>
          <p:nvPr/>
        </p:nvSpPr>
        <p:spPr>
          <a:xfrm>
            <a:off x="340242" y="329609"/>
            <a:ext cx="11505810" cy="6041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37A0F-93B9-4802-A6C5-15115AA9EC57}"/>
              </a:ext>
            </a:extLst>
          </p:cNvPr>
          <p:cNvSpPr txBox="1"/>
          <p:nvPr/>
        </p:nvSpPr>
        <p:spPr>
          <a:xfrm>
            <a:off x="1439294" y="2047889"/>
            <a:ext cx="9292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Lets see if you were paying attention</a:t>
            </a:r>
          </a:p>
        </p:txBody>
      </p:sp>
    </p:spTree>
    <p:extLst>
      <p:ext uri="{BB962C8B-B14F-4D97-AF65-F5344CB8AC3E}">
        <p14:creationId xmlns:p14="http://schemas.microsoft.com/office/powerpoint/2010/main" val="166567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8687B1-2F97-424A-AA38-672EB31DFDD6}"/>
              </a:ext>
            </a:extLst>
          </p:cNvPr>
          <p:cNvSpPr txBox="1"/>
          <p:nvPr/>
        </p:nvSpPr>
        <p:spPr>
          <a:xfrm>
            <a:off x="614916" y="2349796"/>
            <a:ext cx="109621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u="sng" dirty="0"/>
              <a:t>Quick fire </a:t>
            </a:r>
          </a:p>
          <a:p>
            <a:pPr algn="ctr"/>
            <a:endParaRPr lang="en-GB" sz="4000" b="1" dirty="0"/>
          </a:p>
          <a:p>
            <a:pPr algn="ctr"/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0605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405868-019D-4BDF-B59F-51085600BF16}"/>
              </a:ext>
            </a:extLst>
          </p:cNvPr>
          <p:cNvSpPr txBox="1"/>
          <p:nvPr/>
        </p:nvSpPr>
        <p:spPr>
          <a:xfrm>
            <a:off x="870097" y="1871331"/>
            <a:ext cx="104518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How many trees can be seen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20725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A63F3-6767-489B-9B56-F91C8F2BBF2C}"/>
              </a:ext>
            </a:extLst>
          </p:cNvPr>
          <p:cNvSpPr txBox="1"/>
          <p:nvPr/>
        </p:nvSpPr>
        <p:spPr>
          <a:xfrm>
            <a:off x="785037" y="2703485"/>
            <a:ext cx="10621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What bird is there three of?</a:t>
            </a:r>
          </a:p>
        </p:txBody>
      </p:sp>
    </p:spTree>
    <p:extLst>
      <p:ext uri="{BB962C8B-B14F-4D97-AF65-F5344CB8AC3E}">
        <p14:creationId xmlns:p14="http://schemas.microsoft.com/office/powerpoint/2010/main" val="17907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F4AD60-7AFA-45D2-9661-BDFA8BE998C7}"/>
              </a:ext>
            </a:extLst>
          </p:cNvPr>
          <p:cNvSpPr txBox="1"/>
          <p:nvPr/>
        </p:nvSpPr>
        <p:spPr>
          <a:xfrm>
            <a:off x="1850065" y="2349795"/>
            <a:ext cx="8973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How many snakes can be seen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18493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FEBEF-CA61-47A4-B7BD-B263B70D33F7}"/>
              </a:ext>
            </a:extLst>
          </p:cNvPr>
          <p:cNvSpPr txBox="1"/>
          <p:nvPr/>
        </p:nvSpPr>
        <p:spPr>
          <a:xfrm>
            <a:off x="613144" y="2459504"/>
            <a:ext cx="10965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The only blue and purple creature in the picture is what animal?</a:t>
            </a:r>
          </a:p>
        </p:txBody>
      </p:sp>
    </p:spTree>
    <p:extLst>
      <p:ext uri="{BB962C8B-B14F-4D97-AF65-F5344CB8AC3E}">
        <p14:creationId xmlns:p14="http://schemas.microsoft.com/office/powerpoint/2010/main" val="268809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C3882E-AC95-4A2E-BA16-C9C8899D3C99}"/>
              </a:ext>
            </a:extLst>
          </p:cNvPr>
          <p:cNvSpPr txBox="1"/>
          <p:nvPr/>
        </p:nvSpPr>
        <p:spPr>
          <a:xfrm>
            <a:off x="1095152" y="2767280"/>
            <a:ext cx="9994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MEMORY ROUND</a:t>
            </a:r>
          </a:p>
        </p:txBody>
      </p:sp>
    </p:spTree>
    <p:extLst>
      <p:ext uri="{BB962C8B-B14F-4D97-AF65-F5344CB8AC3E}">
        <p14:creationId xmlns:p14="http://schemas.microsoft.com/office/powerpoint/2010/main" val="374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910D545-3432-47BC-B7E7-4FCEA70A0E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682445" y="2762209"/>
            <a:ext cx="1333572" cy="1410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45B5D69-C6C1-4471-9378-EE464CB0E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214090" y="2770924"/>
            <a:ext cx="1265961" cy="1410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A picture containing fabric&#10;&#10;Description automatically generated">
            <a:extLst>
              <a:ext uri="{FF2B5EF4-FFF2-40B4-BE49-F238E27FC236}">
                <a16:creationId xmlns:a16="http://schemas.microsoft.com/office/drawing/2014/main" id="{76A6AA19-7C4D-4DFC-B70B-860D1F76CC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678124" y="2770924"/>
            <a:ext cx="1582145" cy="1410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F8C52AD-06FC-4524-8EA0-EB7B86132F9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6458342" y="2762209"/>
            <a:ext cx="1826000" cy="1410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FCADDC7-EC2B-4DD5-B6E9-C4A43C50D5A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8482415" y="2770924"/>
            <a:ext cx="1362941" cy="1410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4552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B6EEE6-95F1-44E7-9F8E-345962E30DF0}"/>
              </a:ext>
            </a:extLst>
          </p:cNvPr>
          <p:cNvSpPr txBox="1"/>
          <p:nvPr/>
        </p:nvSpPr>
        <p:spPr>
          <a:xfrm>
            <a:off x="1252869" y="1860698"/>
            <a:ext cx="9686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Turn over your piece of paper</a:t>
            </a:r>
          </a:p>
        </p:txBody>
      </p:sp>
    </p:spTree>
    <p:extLst>
      <p:ext uri="{BB962C8B-B14F-4D97-AF65-F5344CB8AC3E}">
        <p14:creationId xmlns:p14="http://schemas.microsoft.com/office/powerpoint/2010/main" val="22059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910D545-3432-47BC-B7E7-4FCEA70A0E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897461" y="1165407"/>
            <a:ext cx="1333572" cy="1410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45B5D69-C6C1-4471-9378-EE464CB0E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671133" y="1165408"/>
            <a:ext cx="1265961" cy="1410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A picture containing fabric&#10;&#10;Description automatically generated">
            <a:extLst>
              <a:ext uri="{FF2B5EF4-FFF2-40B4-BE49-F238E27FC236}">
                <a16:creationId xmlns:a16="http://schemas.microsoft.com/office/drawing/2014/main" id="{76A6AA19-7C4D-4DFC-B70B-860D1F76CC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126205" y="1165408"/>
            <a:ext cx="1582145" cy="1410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F8C52AD-06FC-4524-8EA0-EB7B86132F9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7942827" y="1165407"/>
            <a:ext cx="1826000" cy="1410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FCADDC7-EC2B-4DD5-B6E9-C4A43C50D5A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6420144" y="1165407"/>
            <a:ext cx="1362941" cy="1410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1AEB8F-F587-41E7-B370-239D8F9E48BB}"/>
              </a:ext>
            </a:extLst>
          </p:cNvPr>
          <p:cNvSpPr txBox="1"/>
          <p:nvPr/>
        </p:nvSpPr>
        <p:spPr>
          <a:xfrm>
            <a:off x="1826879" y="3429000"/>
            <a:ext cx="8176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Put these tiles in the order you had first seen them, draw arrows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35115-16C4-442E-B53D-E1EE0F56A107}"/>
              </a:ext>
            </a:extLst>
          </p:cNvPr>
          <p:cNvSpPr txBox="1"/>
          <p:nvPr/>
        </p:nvSpPr>
        <p:spPr>
          <a:xfrm>
            <a:off x="1629203" y="3082527"/>
            <a:ext cx="1307891" cy="4262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9308F-78A4-4732-8719-026BC726F695}"/>
              </a:ext>
            </a:extLst>
          </p:cNvPr>
          <p:cNvSpPr txBox="1"/>
          <p:nvPr/>
        </p:nvSpPr>
        <p:spPr>
          <a:xfrm>
            <a:off x="8288729" y="3073810"/>
            <a:ext cx="1307891" cy="4262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07057-0617-4E0F-B7C9-74D54D8F66CB}"/>
              </a:ext>
            </a:extLst>
          </p:cNvPr>
          <p:cNvSpPr txBox="1"/>
          <p:nvPr/>
        </p:nvSpPr>
        <p:spPr>
          <a:xfrm>
            <a:off x="6475194" y="3080798"/>
            <a:ext cx="1307891" cy="4262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48F7F4-E7F7-4C7B-AD6C-F4B780A9AD23}"/>
              </a:ext>
            </a:extLst>
          </p:cNvPr>
          <p:cNvSpPr txBox="1"/>
          <p:nvPr/>
        </p:nvSpPr>
        <p:spPr>
          <a:xfrm>
            <a:off x="4910256" y="3082527"/>
            <a:ext cx="1307891" cy="4262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CB502-34EB-46A4-A851-8094C89D717A}"/>
              </a:ext>
            </a:extLst>
          </p:cNvPr>
          <p:cNvSpPr txBox="1"/>
          <p:nvPr/>
        </p:nvSpPr>
        <p:spPr>
          <a:xfrm>
            <a:off x="3241894" y="3073810"/>
            <a:ext cx="1307891" cy="4262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6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DFE725-850C-4F8D-97AB-F54AECD3064C}"/>
              </a:ext>
            </a:extLst>
          </p:cNvPr>
          <p:cNvSpPr txBox="1"/>
          <p:nvPr/>
        </p:nvSpPr>
        <p:spPr>
          <a:xfrm>
            <a:off x="1380460" y="2793577"/>
            <a:ext cx="943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FINAL ROUND</a:t>
            </a:r>
          </a:p>
        </p:txBody>
      </p:sp>
    </p:spTree>
    <p:extLst>
      <p:ext uri="{BB962C8B-B14F-4D97-AF65-F5344CB8AC3E}">
        <p14:creationId xmlns:p14="http://schemas.microsoft.com/office/powerpoint/2010/main" val="16696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A64D25-F533-453F-8D97-55D4EB6C3B79}"/>
              </a:ext>
            </a:extLst>
          </p:cNvPr>
          <p:cNvSpPr txBox="1"/>
          <p:nvPr/>
        </p:nvSpPr>
        <p:spPr>
          <a:xfrm>
            <a:off x="999460" y="744279"/>
            <a:ext cx="9909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How many of these books were written by Philip Pullman?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2D4A6-8CD8-4772-AC33-2A3AA21FD2A5}"/>
              </a:ext>
            </a:extLst>
          </p:cNvPr>
          <p:cNvSpPr txBox="1"/>
          <p:nvPr/>
        </p:nvSpPr>
        <p:spPr>
          <a:xfrm>
            <a:off x="2179520" y="2758956"/>
            <a:ext cx="5263271" cy="33547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dirty="0"/>
              <a:t>Northern Lights,</a:t>
            </a:r>
          </a:p>
          <a:p>
            <a:r>
              <a:rPr lang="en-GB" sz="3600" b="1" dirty="0" err="1"/>
              <a:t>Gormenghast</a:t>
            </a:r>
            <a:r>
              <a:rPr lang="en-GB" sz="3600" b="1" dirty="0"/>
              <a:t>,</a:t>
            </a:r>
          </a:p>
          <a:p>
            <a:r>
              <a:rPr lang="en-GB" sz="3600" b="1" dirty="0"/>
              <a:t>The Magician’s Nephew,</a:t>
            </a:r>
          </a:p>
          <a:p>
            <a:r>
              <a:rPr lang="en-GB" sz="3600" b="1" dirty="0"/>
              <a:t>The Silver Chair,</a:t>
            </a:r>
          </a:p>
          <a:p>
            <a:r>
              <a:rPr lang="en-GB" sz="3600" b="1" dirty="0"/>
              <a:t>La Belle </a:t>
            </a:r>
            <a:r>
              <a:rPr lang="en-GB" sz="3600" b="1" dirty="0" err="1"/>
              <a:t>Sauvage</a:t>
            </a:r>
            <a:r>
              <a:rPr lang="en-GB" sz="3600" b="1" dirty="0"/>
              <a:t>,</a:t>
            </a:r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62445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9832D-C824-4DD1-ABEC-42A4346FDD30}"/>
              </a:ext>
            </a:extLst>
          </p:cNvPr>
          <p:cNvSpPr txBox="1"/>
          <p:nvPr/>
        </p:nvSpPr>
        <p:spPr>
          <a:xfrm>
            <a:off x="826852" y="872061"/>
            <a:ext cx="3073940" cy="3436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What is the third letter of the name of this city?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tower with a mountain in the background&#10;&#10;Description automatically generated">
            <a:extLst>
              <a:ext uri="{FF2B5EF4-FFF2-40B4-BE49-F238E27FC236}">
                <a16:creationId xmlns:a16="http://schemas.microsoft.com/office/drawing/2014/main" id="{FC7F8CBE-BA4C-49E3-8299-5253CAB087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435910" y="1048108"/>
            <a:ext cx="6098041" cy="4710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48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42B16B-21DF-40E4-A564-0354FE4091E3}"/>
              </a:ext>
            </a:extLst>
          </p:cNvPr>
          <p:cNvSpPr txBox="1"/>
          <p:nvPr/>
        </p:nvSpPr>
        <p:spPr>
          <a:xfrm>
            <a:off x="1070344" y="786809"/>
            <a:ext cx="9760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How much did Sherlock Holmes pay for his cape?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3448E-CC45-4B05-9C3F-5BC484CA7634}"/>
              </a:ext>
            </a:extLst>
          </p:cNvPr>
          <p:cNvSpPr txBox="1"/>
          <p:nvPr/>
        </p:nvSpPr>
        <p:spPr>
          <a:xfrm>
            <a:off x="1988288" y="3583173"/>
            <a:ext cx="5390707" cy="25545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BIRTHDAY CAKE      £26.00</a:t>
            </a:r>
          </a:p>
          <a:p>
            <a:r>
              <a:rPr lang="en-GB" sz="3200" dirty="0"/>
              <a:t>PIPE                             £22.00</a:t>
            </a:r>
          </a:p>
          <a:p>
            <a:r>
              <a:rPr lang="en-GB" sz="3200" dirty="0"/>
              <a:t>CAPE                            £ ?</a:t>
            </a:r>
          </a:p>
          <a:p>
            <a:endParaRPr lang="en-GB" sz="3200" dirty="0"/>
          </a:p>
          <a:p>
            <a:r>
              <a:rPr lang="en-GB" sz="3200" b="1" dirty="0"/>
              <a:t>TOTAL                         £78.00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4A79FE-27B4-4556-9009-42AC09AAD599}"/>
              </a:ext>
            </a:extLst>
          </p:cNvPr>
          <p:cNvSpPr/>
          <p:nvPr/>
        </p:nvSpPr>
        <p:spPr>
          <a:xfrm>
            <a:off x="2179674" y="5348177"/>
            <a:ext cx="4954773" cy="744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25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19C16-87C6-4AA8-8B9A-49822FDA501D}"/>
              </a:ext>
            </a:extLst>
          </p:cNvPr>
          <p:cNvSpPr txBox="1"/>
          <p:nvPr/>
        </p:nvSpPr>
        <p:spPr>
          <a:xfrm>
            <a:off x="826852" y="872061"/>
            <a:ext cx="3073940" cy="3436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1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This cluster of columns is part of what northern Irish feature?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cky beach next to the ocean&#10;&#10;Description automatically generated">
            <a:extLst>
              <a:ext uri="{FF2B5EF4-FFF2-40B4-BE49-F238E27FC236}">
                <a16:creationId xmlns:a16="http://schemas.microsoft.com/office/drawing/2014/main" id="{2132D368-6193-4F86-ACDF-CBCB7A2CD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435910" y="1116711"/>
            <a:ext cx="6098041" cy="4573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436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8F789E-8EEA-48AE-9B76-F67010AAC2B5}"/>
              </a:ext>
            </a:extLst>
          </p:cNvPr>
          <p:cNvSpPr txBox="1"/>
          <p:nvPr/>
        </p:nvSpPr>
        <p:spPr>
          <a:xfrm>
            <a:off x="875414" y="446568"/>
            <a:ext cx="10441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Which piece of Laboratory equipment completes this crossword?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EAF82-763C-49F6-A3AC-C34BEC601284}"/>
              </a:ext>
            </a:extLst>
          </p:cNvPr>
          <p:cNvSpPr txBox="1"/>
          <p:nvPr/>
        </p:nvSpPr>
        <p:spPr>
          <a:xfrm>
            <a:off x="5660065" y="3830622"/>
            <a:ext cx="588335" cy="46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1994C9-A5BD-4D10-BEE4-01A13820CB1D}"/>
              </a:ext>
            </a:extLst>
          </p:cNvPr>
          <p:cNvSpPr txBox="1"/>
          <p:nvPr/>
        </p:nvSpPr>
        <p:spPr>
          <a:xfrm>
            <a:off x="5660065" y="3285946"/>
            <a:ext cx="588335" cy="4616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6E9DE-6895-499E-ADF1-78F7A078C824}"/>
              </a:ext>
            </a:extLst>
          </p:cNvPr>
          <p:cNvSpPr txBox="1"/>
          <p:nvPr/>
        </p:nvSpPr>
        <p:spPr>
          <a:xfrm>
            <a:off x="5656520" y="3753292"/>
            <a:ext cx="588335" cy="4684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F84A7C-193F-46E6-AC60-9DDC8D05237C}"/>
              </a:ext>
            </a:extLst>
          </p:cNvPr>
          <p:cNvSpPr txBox="1"/>
          <p:nvPr/>
        </p:nvSpPr>
        <p:spPr>
          <a:xfrm>
            <a:off x="5660064" y="4189714"/>
            <a:ext cx="588335" cy="4684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4120A6-C75D-4EFC-87A0-E51E1DAE1217}"/>
              </a:ext>
            </a:extLst>
          </p:cNvPr>
          <p:cNvSpPr txBox="1"/>
          <p:nvPr/>
        </p:nvSpPr>
        <p:spPr>
          <a:xfrm>
            <a:off x="5663608" y="4659320"/>
            <a:ext cx="588335" cy="4616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7747A9-5FF9-4877-B1AA-EBAF41EFB423}"/>
              </a:ext>
            </a:extLst>
          </p:cNvPr>
          <p:cNvSpPr txBox="1"/>
          <p:nvPr/>
        </p:nvSpPr>
        <p:spPr>
          <a:xfrm>
            <a:off x="5667152" y="5126666"/>
            <a:ext cx="588335" cy="4684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E757A-6EAA-486C-A102-FEA13E814F6D}"/>
              </a:ext>
            </a:extLst>
          </p:cNvPr>
          <p:cNvSpPr txBox="1"/>
          <p:nvPr/>
        </p:nvSpPr>
        <p:spPr>
          <a:xfrm>
            <a:off x="5670696" y="5572198"/>
            <a:ext cx="588335" cy="4684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64D31B-5C9E-4AB0-BBED-87AA89275632}"/>
              </a:ext>
            </a:extLst>
          </p:cNvPr>
          <p:cNvSpPr txBox="1"/>
          <p:nvPr/>
        </p:nvSpPr>
        <p:spPr>
          <a:xfrm>
            <a:off x="6865088" y="4683155"/>
            <a:ext cx="588335" cy="4684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4421AD-D435-4B5C-98E7-5B41BA300DB0}"/>
              </a:ext>
            </a:extLst>
          </p:cNvPr>
          <p:cNvSpPr txBox="1"/>
          <p:nvPr/>
        </p:nvSpPr>
        <p:spPr>
          <a:xfrm>
            <a:off x="4504658" y="4652509"/>
            <a:ext cx="588335" cy="4616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FE5B97-4C85-4DB0-9E41-CF0CEF5BFD81}"/>
              </a:ext>
            </a:extLst>
          </p:cNvPr>
          <p:cNvSpPr txBox="1"/>
          <p:nvPr/>
        </p:nvSpPr>
        <p:spPr>
          <a:xfrm>
            <a:off x="7449878" y="4683155"/>
            <a:ext cx="588335" cy="4684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4228BE-807C-4151-8C9A-641B1CB12435}"/>
              </a:ext>
            </a:extLst>
          </p:cNvPr>
          <p:cNvSpPr txBox="1"/>
          <p:nvPr/>
        </p:nvSpPr>
        <p:spPr>
          <a:xfrm>
            <a:off x="6266120" y="4683155"/>
            <a:ext cx="588335" cy="4684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87FEA4-AF6F-4E86-86F7-6185772FBE74}"/>
              </a:ext>
            </a:extLst>
          </p:cNvPr>
          <p:cNvSpPr txBox="1"/>
          <p:nvPr/>
        </p:nvSpPr>
        <p:spPr>
          <a:xfrm>
            <a:off x="5082361" y="4652509"/>
            <a:ext cx="588335" cy="46847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22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4EC149-569D-4982-AF64-5085E8F93F24}"/>
              </a:ext>
            </a:extLst>
          </p:cNvPr>
          <p:cNvSpPr txBox="1"/>
          <p:nvPr/>
        </p:nvSpPr>
        <p:spPr>
          <a:xfrm>
            <a:off x="826852" y="872061"/>
            <a:ext cx="3073940" cy="3436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What is the fifth letter of the name of this celebrity?   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3671DA4-7656-4B12-BB41-F60C4D7AF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435910" y="987128"/>
            <a:ext cx="6098041" cy="4832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34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0F784-451B-4408-8DCE-F156CDD55AE3}"/>
              </a:ext>
            </a:extLst>
          </p:cNvPr>
          <p:cNvSpPr txBox="1"/>
          <p:nvPr/>
        </p:nvSpPr>
        <p:spPr>
          <a:xfrm>
            <a:off x="826852" y="872061"/>
            <a:ext cx="3073940" cy="3436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What fashion accessory can be spelt by the letters represented by these keys?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piano&#10;&#10;Description automatically generated">
            <a:extLst>
              <a:ext uri="{FF2B5EF4-FFF2-40B4-BE49-F238E27FC236}">
                <a16:creationId xmlns:a16="http://schemas.microsoft.com/office/drawing/2014/main" id="{9EA766AE-1D8E-4EE0-9C3B-F8941155EF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435910" y="2504016"/>
            <a:ext cx="6098041" cy="1798921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956679A9-68A7-4803-A694-ED425E0DC5D2}"/>
              </a:ext>
            </a:extLst>
          </p:cNvPr>
          <p:cNvSpPr/>
          <p:nvPr/>
        </p:nvSpPr>
        <p:spPr>
          <a:xfrm>
            <a:off x="7964707" y="3935717"/>
            <a:ext cx="304800" cy="7421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4405AC72-6CBF-45F9-9B1B-22087826BB56}"/>
              </a:ext>
            </a:extLst>
          </p:cNvPr>
          <p:cNvSpPr/>
          <p:nvPr/>
        </p:nvSpPr>
        <p:spPr>
          <a:xfrm>
            <a:off x="8489752" y="3911535"/>
            <a:ext cx="304800" cy="7421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4B55937C-2392-4F4F-A3DF-1F0637087265}"/>
              </a:ext>
            </a:extLst>
          </p:cNvPr>
          <p:cNvSpPr/>
          <p:nvPr/>
        </p:nvSpPr>
        <p:spPr>
          <a:xfrm>
            <a:off x="8619581" y="3932770"/>
            <a:ext cx="304800" cy="74212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DDB95-9A30-4903-B382-E0B2B70DF24D}"/>
              </a:ext>
            </a:extLst>
          </p:cNvPr>
          <p:cNvSpPr txBox="1"/>
          <p:nvPr/>
        </p:nvSpPr>
        <p:spPr>
          <a:xfrm>
            <a:off x="1454888" y="2589281"/>
            <a:ext cx="9282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373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53EE49-587A-4DAF-AE00-DC91389B85ED}"/>
              </a:ext>
            </a:extLst>
          </p:cNvPr>
          <p:cNvSpPr txBox="1"/>
          <p:nvPr/>
        </p:nvSpPr>
        <p:spPr>
          <a:xfrm>
            <a:off x="712381" y="2721935"/>
            <a:ext cx="10983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RI</a:t>
            </a:r>
            <a:r>
              <a:rPr lang="en-GB" sz="6000" b="1" dirty="0">
                <a:solidFill>
                  <a:srgbClr val="FF0000"/>
                </a:solidFill>
              </a:rPr>
              <a:t>O</a:t>
            </a:r>
            <a:r>
              <a:rPr lang="en-GB" sz="6000" dirty="0"/>
              <a:t> DE JANEIRO    </a:t>
            </a:r>
          </a:p>
        </p:txBody>
      </p:sp>
    </p:spTree>
    <p:extLst>
      <p:ext uri="{BB962C8B-B14F-4D97-AF65-F5344CB8AC3E}">
        <p14:creationId xmlns:p14="http://schemas.microsoft.com/office/powerpoint/2010/main" val="73492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7597B-0D25-40D6-9C1D-543611A337AF}"/>
              </a:ext>
            </a:extLst>
          </p:cNvPr>
          <p:cNvSpPr txBox="1"/>
          <p:nvPr/>
        </p:nvSpPr>
        <p:spPr>
          <a:xfrm>
            <a:off x="616688" y="2921168"/>
            <a:ext cx="10951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Tuna </a:t>
            </a:r>
          </a:p>
        </p:txBody>
      </p:sp>
    </p:spTree>
    <p:extLst>
      <p:ext uri="{BB962C8B-B14F-4D97-AF65-F5344CB8AC3E}">
        <p14:creationId xmlns:p14="http://schemas.microsoft.com/office/powerpoint/2010/main" val="29315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CD2830-59BF-40E3-87B8-9F1D51015EEB}"/>
              </a:ext>
            </a:extLst>
          </p:cNvPr>
          <p:cNvSpPr txBox="1"/>
          <p:nvPr/>
        </p:nvSpPr>
        <p:spPr>
          <a:xfrm>
            <a:off x="1446026" y="2339162"/>
            <a:ext cx="949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Knight</a:t>
            </a:r>
            <a:r>
              <a:rPr lang="en-GB" sz="8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831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807F6B-1F4F-4092-A670-0D63B47E8611}"/>
              </a:ext>
            </a:extLst>
          </p:cNvPr>
          <p:cNvSpPr txBox="1"/>
          <p:nvPr/>
        </p:nvSpPr>
        <p:spPr>
          <a:xfrm>
            <a:off x="1018953" y="2767280"/>
            <a:ext cx="10154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 East</a:t>
            </a:r>
          </a:p>
        </p:txBody>
      </p:sp>
    </p:spTree>
    <p:extLst>
      <p:ext uri="{BB962C8B-B14F-4D97-AF65-F5344CB8AC3E}">
        <p14:creationId xmlns:p14="http://schemas.microsoft.com/office/powerpoint/2010/main" val="20713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D1C55E-8405-412C-8788-87B2C3AB4611}"/>
              </a:ext>
            </a:extLst>
          </p:cNvPr>
          <p:cNvSpPr txBox="1"/>
          <p:nvPr/>
        </p:nvSpPr>
        <p:spPr>
          <a:xfrm>
            <a:off x="616688" y="616688"/>
            <a:ext cx="10962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What fish is spelt out by the first letters of the names of these four countries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050B88-C0C3-45C9-A3FA-9C96B51C3B0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6358" y="3617843"/>
            <a:ext cx="2647487" cy="1764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 descr="A picture containing flower&#10;&#10;Description automatically generated">
            <a:extLst>
              <a:ext uri="{FF2B5EF4-FFF2-40B4-BE49-F238E27FC236}">
                <a16:creationId xmlns:a16="http://schemas.microsoft.com/office/drawing/2014/main" id="{46BADB62-212E-45D8-895C-063CE90083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861360" y="3617842"/>
            <a:ext cx="2647487" cy="1764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802F2161-97A3-4D18-AE58-8268B382382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596362" y="3617842"/>
            <a:ext cx="3529981" cy="1764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055252-6492-4D7D-9809-3C21F5DA84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9213858" y="3617842"/>
            <a:ext cx="2951639" cy="1764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11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BBD591-BF30-4D01-B9EE-1D60A39D1942}"/>
              </a:ext>
            </a:extLst>
          </p:cNvPr>
          <p:cNvSpPr txBox="1"/>
          <p:nvPr/>
        </p:nvSpPr>
        <p:spPr>
          <a:xfrm>
            <a:off x="1311349" y="2636875"/>
            <a:ext cx="9569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Gareth Southgate</a:t>
            </a:r>
          </a:p>
        </p:txBody>
      </p:sp>
    </p:spTree>
    <p:extLst>
      <p:ext uri="{BB962C8B-B14F-4D97-AF65-F5344CB8AC3E}">
        <p14:creationId xmlns:p14="http://schemas.microsoft.com/office/powerpoint/2010/main" val="31250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FDB74-8CF8-4BC7-81DC-DF882B243E85}"/>
              </a:ext>
            </a:extLst>
          </p:cNvPr>
          <p:cNvSpPr txBox="1"/>
          <p:nvPr/>
        </p:nvSpPr>
        <p:spPr>
          <a:xfrm>
            <a:off x="1640958" y="2402958"/>
            <a:ext cx="8910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9129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196D8D-A1E3-4CC1-850C-D46C2C0AFCF2}"/>
              </a:ext>
            </a:extLst>
          </p:cNvPr>
          <p:cNvSpPr txBox="1"/>
          <p:nvPr/>
        </p:nvSpPr>
        <p:spPr>
          <a:xfrm>
            <a:off x="1414129" y="2680035"/>
            <a:ext cx="9239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03:47</a:t>
            </a:r>
          </a:p>
        </p:txBody>
      </p:sp>
    </p:spTree>
    <p:extLst>
      <p:ext uri="{BB962C8B-B14F-4D97-AF65-F5344CB8AC3E}">
        <p14:creationId xmlns:p14="http://schemas.microsoft.com/office/powerpoint/2010/main" val="20748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04D81-E79D-4A4A-ADD5-E195FB55FA82}"/>
              </a:ext>
            </a:extLst>
          </p:cNvPr>
          <p:cNvSpPr txBox="1"/>
          <p:nvPr/>
        </p:nvSpPr>
        <p:spPr>
          <a:xfrm>
            <a:off x="1913860" y="2105247"/>
            <a:ext cx="87824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ST. PAULS CATHEDRAL</a:t>
            </a:r>
          </a:p>
        </p:txBody>
      </p:sp>
    </p:spTree>
    <p:extLst>
      <p:ext uri="{BB962C8B-B14F-4D97-AF65-F5344CB8AC3E}">
        <p14:creationId xmlns:p14="http://schemas.microsoft.com/office/powerpoint/2010/main" val="2111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3DAA6C-736A-4236-BA50-BC20C77BDD95}"/>
              </a:ext>
            </a:extLst>
          </p:cNvPr>
          <p:cNvSpPr txBox="1"/>
          <p:nvPr/>
        </p:nvSpPr>
        <p:spPr>
          <a:xfrm>
            <a:off x="2721935" y="2424223"/>
            <a:ext cx="8080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Elsa</a:t>
            </a:r>
          </a:p>
        </p:txBody>
      </p:sp>
    </p:spTree>
    <p:extLst>
      <p:ext uri="{BB962C8B-B14F-4D97-AF65-F5344CB8AC3E}">
        <p14:creationId xmlns:p14="http://schemas.microsoft.com/office/powerpoint/2010/main" val="261570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B6C73-7C94-4272-9A65-BE0DAF889FCD}"/>
              </a:ext>
            </a:extLst>
          </p:cNvPr>
          <p:cNvSpPr txBox="1"/>
          <p:nvPr/>
        </p:nvSpPr>
        <p:spPr>
          <a:xfrm>
            <a:off x="1754372" y="2243470"/>
            <a:ext cx="9048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989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5DB0E3-1F03-4574-B2F8-93AB71CBEFE3}"/>
              </a:ext>
            </a:extLst>
          </p:cNvPr>
          <p:cNvSpPr txBox="1"/>
          <p:nvPr/>
        </p:nvSpPr>
        <p:spPr>
          <a:xfrm>
            <a:off x="2709530" y="2530549"/>
            <a:ext cx="6772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Lumiere</a:t>
            </a:r>
          </a:p>
        </p:txBody>
      </p:sp>
    </p:spTree>
    <p:extLst>
      <p:ext uri="{BB962C8B-B14F-4D97-AF65-F5344CB8AC3E}">
        <p14:creationId xmlns:p14="http://schemas.microsoft.com/office/powerpoint/2010/main" val="320785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0A8FFA-1E82-4783-953D-A8B482DBAC91}"/>
              </a:ext>
            </a:extLst>
          </p:cNvPr>
          <p:cNvSpPr txBox="1"/>
          <p:nvPr/>
        </p:nvSpPr>
        <p:spPr>
          <a:xfrm>
            <a:off x="1573619" y="2232837"/>
            <a:ext cx="9452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2674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CD18CC-395E-45EB-905F-C7844D7EE022}"/>
              </a:ext>
            </a:extLst>
          </p:cNvPr>
          <p:cNvSpPr txBox="1"/>
          <p:nvPr/>
        </p:nvSpPr>
        <p:spPr>
          <a:xfrm>
            <a:off x="1201479" y="2604977"/>
            <a:ext cx="9579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Aladdin</a:t>
            </a:r>
          </a:p>
        </p:txBody>
      </p:sp>
    </p:spTree>
    <p:extLst>
      <p:ext uri="{BB962C8B-B14F-4D97-AF65-F5344CB8AC3E}">
        <p14:creationId xmlns:p14="http://schemas.microsoft.com/office/powerpoint/2010/main" val="28060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20A7EC-8298-4A1E-9DF7-CE0702929D07}"/>
              </a:ext>
            </a:extLst>
          </p:cNvPr>
          <p:cNvSpPr txBox="1"/>
          <p:nvPr/>
        </p:nvSpPr>
        <p:spPr>
          <a:xfrm>
            <a:off x="1329070" y="2434856"/>
            <a:ext cx="9686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8588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D3376-EA42-49DE-BFEF-972AC9DA80E1}"/>
              </a:ext>
            </a:extLst>
          </p:cNvPr>
          <p:cNvSpPr txBox="1"/>
          <p:nvPr/>
        </p:nvSpPr>
        <p:spPr>
          <a:xfrm>
            <a:off x="613144" y="606057"/>
            <a:ext cx="10965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Which of these icons appears in both images?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38394BB-E6D9-4A71-B3CB-2DDF39155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91548" y="2788952"/>
            <a:ext cx="3048000" cy="304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379E1DD-03C4-4A2E-A452-9485D923C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077741" y="278895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0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CAD1E-B46F-4952-BDB2-0212C7E471D0}"/>
              </a:ext>
            </a:extLst>
          </p:cNvPr>
          <p:cNvSpPr txBox="1"/>
          <p:nvPr/>
        </p:nvSpPr>
        <p:spPr>
          <a:xfrm>
            <a:off x="1020726" y="2636874"/>
            <a:ext cx="9803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Parrot</a:t>
            </a:r>
          </a:p>
        </p:txBody>
      </p:sp>
    </p:spTree>
    <p:extLst>
      <p:ext uri="{BB962C8B-B14F-4D97-AF65-F5344CB8AC3E}">
        <p14:creationId xmlns:p14="http://schemas.microsoft.com/office/powerpoint/2010/main" val="38712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A89DAE-73A9-4170-BF0A-9784F4AA4664}"/>
              </a:ext>
            </a:extLst>
          </p:cNvPr>
          <p:cNvSpPr txBox="1"/>
          <p:nvPr/>
        </p:nvSpPr>
        <p:spPr>
          <a:xfrm>
            <a:off x="1158949" y="2530549"/>
            <a:ext cx="9835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6697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D2711E-C0E8-45C3-93FC-600896DAD4A8}"/>
              </a:ext>
            </a:extLst>
          </p:cNvPr>
          <p:cNvSpPr txBox="1"/>
          <p:nvPr/>
        </p:nvSpPr>
        <p:spPr>
          <a:xfrm>
            <a:off x="1605516" y="2647507"/>
            <a:ext cx="8729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Butterfly</a:t>
            </a:r>
          </a:p>
        </p:txBody>
      </p:sp>
    </p:spTree>
    <p:extLst>
      <p:ext uri="{BB962C8B-B14F-4D97-AF65-F5344CB8AC3E}">
        <p14:creationId xmlns:p14="http://schemas.microsoft.com/office/powerpoint/2010/main" val="3979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C910D545-3432-47BC-B7E7-4FCEA70A0E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682445" y="2762209"/>
            <a:ext cx="1333572" cy="1410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45B5D69-C6C1-4471-9378-EE464CB0E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214090" y="2770924"/>
            <a:ext cx="1265961" cy="1410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A picture containing fabric&#10;&#10;Description automatically generated">
            <a:extLst>
              <a:ext uri="{FF2B5EF4-FFF2-40B4-BE49-F238E27FC236}">
                <a16:creationId xmlns:a16="http://schemas.microsoft.com/office/drawing/2014/main" id="{76A6AA19-7C4D-4DFC-B70B-860D1F76CC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678124" y="2770924"/>
            <a:ext cx="1582145" cy="1410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F8C52AD-06FC-4524-8EA0-EB7B86132F9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6458342" y="2762209"/>
            <a:ext cx="1826000" cy="1410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FCADDC7-EC2B-4DD5-B6E9-C4A43C50D5A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8482415" y="2770924"/>
            <a:ext cx="1362941" cy="1410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2807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D2D08C-D12E-40D9-AD5B-CA663111CB2B}"/>
              </a:ext>
            </a:extLst>
          </p:cNvPr>
          <p:cNvSpPr txBox="1"/>
          <p:nvPr/>
        </p:nvSpPr>
        <p:spPr>
          <a:xfrm>
            <a:off x="1573619" y="2456121"/>
            <a:ext cx="9101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497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D3D34-7FC9-4307-979C-5AF382B0878E}"/>
              </a:ext>
            </a:extLst>
          </p:cNvPr>
          <p:cNvSpPr txBox="1"/>
          <p:nvPr/>
        </p:nvSpPr>
        <p:spPr>
          <a:xfrm>
            <a:off x="1552353" y="2052084"/>
            <a:ext cx="8952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£30</a:t>
            </a:r>
          </a:p>
        </p:txBody>
      </p:sp>
    </p:spTree>
    <p:extLst>
      <p:ext uri="{BB962C8B-B14F-4D97-AF65-F5344CB8AC3E}">
        <p14:creationId xmlns:p14="http://schemas.microsoft.com/office/powerpoint/2010/main" val="19459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E70D3C-7722-4D24-AE84-48A05EA6320D}"/>
              </a:ext>
            </a:extLst>
          </p:cNvPr>
          <p:cNvSpPr txBox="1"/>
          <p:nvPr/>
        </p:nvSpPr>
        <p:spPr>
          <a:xfrm>
            <a:off x="903768" y="2434856"/>
            <a:ext cx="10069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Giants Causeway</a:t>
            </a:r>
          </a:p>
        </p:txBody>
      </p:sp>
    </p:spTree>
    <p:extLst>
      <p:ext uri="{BB962C8B-B14F-4D97-AF65-F5344CB8AC3E}">
        <p14:creationId xmlns:p14="http://schemas.microsoft.com/office/powerpoint/2010/main" val="87551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463014-30C4-4329-B2BF-33D996374F58}"/>
              </a:ext>
            </a:extLst>
          </p:cNvPr>
          <p:cNvSpPr txBox="1"/>
          <p:nvPr/>
        </p:nvSpPr>
        <p:spPr>
          <a:xfrm>
            <a:off x="1201479" y="2317898"/>
            <a:ext cx="980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Bunsen burner</a:t>
            </a:r>
          </a:p>
        </p:txBody>
      </p:sp>
    </p:spTree>
    <p:extLst>
      <p:ext uri="{BB962C8B-B14F-4D97-AF65-F5344CB8AC3E}">
        <p14:creationId xmlns:p14="http://schemas.microsoft.com/office/powerpoint/2010/main" val="14423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7D0EF0-F685-4020-BC99-123862DF1C23}"/>
              </a:ext>
            </a:extLst>
          </p:cNvPr>
          <p:cNvSpPr txBox="1"/>
          <p:nvPr/>
        </p:nvSpPr>
        <p:spPr>
          <a:xfrm>
            <a:off x="1148316" y="2551814"/>
            <a:ext cx="9909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357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31337-47D5-4C8A-9575-0C6ED1DF38C0}"/>
              </a:ext>
            </a:extLst>
          </p:cNvPr>
          <p:cNvSpPr txBox="1"/>
          <p:nvPr/>
        </p:nvSpPr>
        <p:spPr>
          <a:xfrm>
            <a:off x="1148316" y="2381693"/>
            <a:ext cx="10069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Bag</a:t>
            </a:r>
          </a:p>
        </p:txBody>
      </p:sp>
    </p:spTree>
    <p:extLst>
      <p:ext uri="{BB962C8B-B14F-4D97-AF65-F5344CB8AC3E}">
        <p14:creationId xmlns:p14="http://schemas.microsoft.com/office/powerpoint/2010/main" val="1387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C91FC-CBAF-4C1F-8C54-B8710650AC1F}"/>
              </a:ext>
            </a:extLst>
          </p:cNvPr>
          <p:cNvSpPr txBox="1"/>
          <p:nvPr/>
        </p:nvSpPr>
        <p:spPr>
          <a:xfrm>
            <a:off x="826852" y="872061"/>
            <a:ext cx="3073940" cy="3436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On this compass, what direction is opposite to 270 degrees from north?  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61EE2DCC-4620-4A90-86F2-49FF85089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16200000">
            <a:off x="5699870" y="496090"/>
            <a:ext cx="5587749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B6EEE7-54BC-4E89-859B-682A81D13D8E}"/>
              </a:ext>
            </a:extLst>
          </p:cNvPr>
          <p:cNvSpPr txBox="1"/>
          <p:nvPr/>
        </p:nvSpPr>
        <p:spPr>
          <a:xfrm>
            <a:off x="1488559" y="1477926"/>
            <a:ext cx="89313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The End</a:t>
            </a:r>
          </a:p>
          <a:p>
            <a:pPr algn="ctr"/>
            <a:endParaRPr lang="en-GB" sz="7200" dirty="0"/>
          </a:p>
          <a:p>
            <a:pPr algn="ctr"/>
            <a:r>
              <a:rPr lang="en-GB" sz="7200" dirty="0"/>
              <a:t>Add up you’re scores</a:t>
            </a:r>
          </a:p>
          <a:p>
            <a:pPr algn="ctr"/>
            <a:r>
              <a:rPr lang="en-GB" sz="7200" dirty="0"/>
              <a:t>Out of 37 </a:t>
            </a:r>
          </a:p>
        </p:txBody>
      </p:sp>
    </p:spTree>
    <p:extLst>
      <p:ext uri="{BB962C8B-B14F-4D97-AF65-F5344CB8AC3E}">
        <p14:creationId xmlns:p14="http://schemas.microsoft.com/office/powerpoint/2010/main" val="26305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75D9F-C6C5-40C6-9EDD-4C6FC705BA14}"/>
              </a:ext>
            </a:extLst>
          </p:cNvPr>
          <p:cNvSpPr txBox="1"/>
          <p:nvPr/>
        </p:nvSpPr>
        <p:spPr>
          <a:xfrm>
            <a:off x="826852" y="872061"/>
            <a:ext cx="3073940" cy="3436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When this photo was taken, who was manager of the </a:t>
            </a:r>
            <a:r>
              <a:rPr lang="en-US" sz="3700" dirty="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mens</a:t>
            </a:r>
            <a:r>
              <a:rPr lang="en-US" sz="37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England football team?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id="{2C6CCB21-3C35-4BC7-8978-5282070EEC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5435910" y="1406368"/>
            <a:ext cx="6098041" cy="399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029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2E02A7-556B-423F-BC4A-BDC44784F925}"/>
              </a:ext>
            </a:extLst>
          </p:cNvPr>
          <p:cNvSpPr txBox="1"/>
          <p:nvPr/>
        </p:nvSpPr>
        <p:spPr>
          <a:xfrm>
            <a:off x="602512" y="637953"/>
            <a:ext cx="10986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What is the answer to this maths problem?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A03D7D-C3B4-4A77-BA6D-2968F60C874C}"/>
              </a:ext>
            </a:extLst>
          </p:cNvPr>
          <p:cNvSpPr/>
          <p:nvPr/>
        </p:nvSpPr>
        <p:spPr>
          <a:xfrm>
            <a:off x="2402958" y="3317358"/>
            <a:ext cx="2945219" cy="26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Total number of queens on the board at the start of a chess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72DAC-9917-43FC-8CD7-04E6F9104B83}"/>
              </a:ext>
            </a:extLst>
          </p:cNvPr>
          <p:cNvSpPr/>
          <p:nvPr/>
        </p:nvSpPr>
        <p:spPr>
          <a:xfrm>
            <a:off x="6680789" y="3317358"/>
            <a:ext cx="2945219" cy="26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Number of pawns each player begins with in a chess game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746F6-0E67-4B10-AB00-2B624B0416A0}"/>
              </a:ext>
            </a:extLst>
          </p:cNvPr>
          <p:cNvSpPr txBox="1"/>
          <p:nvPr/>
        </p:nvSpPr>
        <p:spPr>
          <a:xfrm>
            <a:off x="5348176" y="3759966"/>
            <a:ext cx="1332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825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16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AD332-BD9E-47FA-AD3E-BBC90D279B02}"/>
              </a:ext>
            </a:extLst>
          </p:cNvPr>
          <p:cNvSpPr txBox="1"/>
          <p:nvPr/>
        </p:nvSpPr>
        <p:spPr>
          <a:xfrm>
            <a:off x="826852" y="872061"/>
            <a:ext cx="3073940" cy="3436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On this </a:t>
            </a:r>
            <a:r>
              <a:rPr lang="en-US" sz="4400" dirty="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topsy</a:t>
            </a:r>
            <a:r>
              <a:rPr lang="en-US" sz="44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turvy    clock, what time would it be in 47 minuets?  </a:t>
            </a: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ck hanging on a white surface&#10;&#10;Description automatically generated">
            <a:extLst>
              <a:ext uri="{FF2B5EF4-FFF2-40B4-BE49-F238E27FC236}">
                <a16:creationId xmlns:a16="http://schemas.microsoft.com/office/drawing/2014/main" id="{58F54DE1-590E-4678-A752-B0C65C025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rot="10800000">
            <a:off x="5691056" y="609602"/>
            <a:ext cx="5587749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5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476</Words>
  <Application>Microsoft Office PowerPoint</Application>
  <PresentationFormat>Widescreen</PresentationFormat>
  <Paragraphs>96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dudill</dc:creator>
  <cp:lastModifiedBy>marston</cp:lastModifiedBy>
  <cp:revision>13</cp:revision>
  <dcterms:created xsi:type="dcterms:W3CDTF">2020-06-18T07:49:27Z</dcterms:created>
  <dcterms:modified xsi:type="dcterms:W3CDTF">2020-06-22T06:27:35Z</dcterms:modified>
</cp:coreProperties>
</file>