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6" r:id="rId12"/>
    <p:sldId id="261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8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6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2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11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4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96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9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8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7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5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7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2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8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6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3DF8-E7D4-4326-AF2D-87846231EAB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2440-E419-4318-84E9-5747BB863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06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to_Emoji_Oreo_1f914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dney_Opera_House" TargetMode="External"/><Relationship Id="rId7" Type="http://schemas.openxmlformats.org/officeDocument/2006/relationships/hyperlink" Target="https://en.wikipedia.org/wiki/Sydney_Cov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en.wikipedia.org/wiki/North_Sydney,_New_South_Wales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ssgeisha.deviantart.com/art/Music-Notes-Stock-21040134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n.wikipedia.org/wiki/List_of_monuments_of_Italy" TargetMode="External"/><Relationship Id="rId7" Type="http://schemas.openxmlformats.org/officeDocument/2006/relationships/hyperlink" Target="https://www.wondermondo.com/wonders-of-mexic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://en.wikipedia.org/wiki/File:MountVesuvius.JPG" TargetMode="External"/><Relationship Id="rId5" Type="http://schemas.openxmlformats.org/officeDocument/2006/relationships/hyperlink" Target="http://brewminate.com/how-would-engineers-build-the-golden-gate-bridge-today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ar.wikipedia.org/wiki/%D8%B9%D9%84%D9%85_%D8%A7%D9%84%D9%86%D8%B1%D9%88%D9%8A%D8%A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60D3-23BA-48C7-855F-00BDFF69A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44448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GB" sz="7200" b="1" i="1" u="sng" dirty="0"/>
              <a:t>quiz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42D606-9319-4B6B-BFC5-5C247D763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18081" y="28442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CED04AD-C521-4DD6-A971-8EA198FD9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915" r="-3" b="9556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13" name="Picture 12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047377F8-7DC0-4EEF-AEFE-E75311E86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20313" r="-3" b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10" name="Picture 9" descr="A group of people in a city&#10;&#10;Description automatically generated">
            <a:extLst>
              <a:ext uri="{FF2B5EF4-FFF2-40B4-BE49-F238E27FC236}">
                <a16:creationId xmlns:a16="http://schemas.microsoft.com/office/drawing/2014/main" id="{B467C781-B7CD-47E9-962B-F8E35104BE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3881" r="34037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3C8F-D330-49EB-A622-08532CA0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8625"/>
            <a:ext cx="10948987" cy="565785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Where were those three photos taken?</a:t>
            </a:r>
          </a:p>
        </p:txBody>
      </p:sp>
    </p:spTree>
    <p:extLst>
      <p:ext uri="{BB962C8B-B14F-4D97-AF65-F5344CB8AC3E}">
        <p14:creationId xmlns:p14="http://schemas.microsoft.com/office/powerpoint/2010/main" val="35592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CCE8-C9ED-4166-B2E1-628AE44E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687" y="80412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General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8636-204B-4F2D-8BBC-F4EFF59F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66121"/>
            <a:ext cx="10820400" cy="449248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sz="1800" b="1" dirty="0"/>
              <a:t>In the Simpson's what primary colour is Marge’s hair?</a:t>
            </a:r>
          </a:p>
          <a:p>
            <a:pPr marL="342900" indent="-342900">
              <a:buAutoNum type="arabicPeriod"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What’s the “T” in T-Rex short for?</a:t>
            </a:r>
          </a:p>
          <a:p>
            <a:pPr marL="342900" indent="-342900">
              <a:buAutoNum type="arabicPeriod"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Dino is an abbreviation to what type of extinct creature?</a:t>
            </a:r>
          </a:p>
          <a:p>
            <a:pPr marL="342900" indent="-342900">
              <a:buAutoNum type="arabicPeriod"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What type of creature is a Skate?</a:t>
            </a:r>
          </a:p>
          <a:p>
            <a:pPr marL="342900" indent="-342900">
              <a:buAutoNum type="arabicPeriod"/>
            </a:pPr>
            <a:endParaRPr lang="en-GB" sz="1800" b="1" dirty="0"/>
          </a:p>
          <a:p>
            <a:pPr marL="342900" indent="-342900">
              <a:buAutoNum type="arabicPeriod"/>
            </a:pPr>
            <a:r>
              <a:rPr lang="en-GB" sz="1800" b="1" dirty="0"/>
              <a:t>What planet has its orbit between Venus and the Sun?</a:t>
            </a:r>
          </a:p>
          <a:p>
            <a:pPr marL="342900" indent="-342900">
              <a:buAutoNum type="arabicPeriod"/>
            </a:pPr>
            <a:endParaRPr lang="en-GB" sz="1800" b="1" dirty="0"/>
          </a:p>
          <a:p>
            <a:pPr marL="342900" indent="-342900">
              <a:buAutoNum type="arabicPeriod"/>
            </a:pPr>
            <a:endParaRPr lang="en-GB" sz="1800" b="1" dirty="0"/>
          </a:p>
          <a:p>
            <a:pPr marL="342900" indent="-342900">
              <a:buAutoNum type="arabicPeriod"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6193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4DBE-3174-443B-806E-182EE1F1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4960"/>
            <a:ext cx="10820400" cy="4024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If a jewel is green it is a what?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does "BBC” stand for?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is the main ingredient of risotto?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How many protons are there in a hydrogen atom?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does “NHS” stand for?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42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9805-5AD4-44DB-AC03-4EF710C9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2574"/>
            <a:ext cx="4217504" cy="564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/>
              <a:t>Music round</a:t>
            </a:r>
          </a:p>
          <a:p>
            <a:pPr marL="0" indent="0">
              <a:buNone/>
            </a:pPr>
            <a:endParaRPr lang="en-GB" sz="2000" b="1" u="sng" dirty="0"/>
          </a:p>
          <a:p>
            <a:pPr marL="457200" indent="-457200">
              <a:buAutoNum type="arabicPeriod"/>
            </a:pPr>
            <a:r>
              <a:rPr lang="en-GB" sz="2000" b="1" dirty="0"/>
              <a:t>You</a:t>
            </a:r>
          </a:p>
          <a:p>
            <a:pPr marL="457200" indent="-457200">
              <a:buAutoNum type="arabicPeriod"/>
            </a:pPr>
            <a:r>
              <a:rPr lang="en-GB" sz="2000" b="1" dirty="0"/>
              <a:t>False, it was born in Jamaica</a:t>
            </a:r>
          </a:p>
          <a:p>
            <a:pPr marL="457200" indent="-457200">
              <a:buAutoNum type="arabicPeriod"/>
            </a:pPr>
            <a:r>
              <a:rPr lang="en-GB" sz="2000" b="1" dirty="0"/>
              <a:t>Camila Cabello</a:t>
            </a:r>
          </a:p>
          <a:p>
            <a:pPr marL="457200" indent="-457200">
              <a:buAutoNum type="arabicPeriod"/>
            </a:pPr>
            <a:r>
              <a:rPr lang="en-GB" sz="2000" b="1" dirty="0"/>
              <a:t>Country</a:t>
            </a:r>
          </a:p>
          <a:p>
            <a:pPr marL="457200" indent="-457200">
              <a:buAutoNum type="arabicPeriod"/>
            </a:pPr>
            <a:r>
              <a:rPr lang="en-GB" sz="2000" b="1" dirty="0"/>
              <a:t>Lion King</a:t>
            </a:r>
          </a:p>
          <a:p>
            <a:pPr marL="0" indent="0">
              <a:buNone/>
            </a:pPr>
            <a:r>
              <a:rPr lang="en-GB" sz="2000" b="1" u="sng" dirty="0"/>
              <a:t>History round</a:t>
            </a:r>
          </a:p>
          <a:p>
            <a:pPr marL="0" indent="0">
              <a:buNone/>
            </a:pPr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Mayans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Sphinx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Pompeii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Latin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12</a:t>
            </a:r>
          </a:p>
          <a:p>
            <a:pPr marL="0" indent="0">
              <a:buNone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0" indent="0">
              <a:buNone/>
            </a:pPr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0" indent="0">
              <a:buNone/>
            </a:pPr>
            <a:endParaRPr lang="en-GB" sz="2000" b="1" u="sng" dirty="0"/>
          </a:p>
          <a:p>
            <a:pPr marL="0" indent="0">
              <a:buNone/>
            </a:pPr>
            <a:endParaRPr lang="en-GB" sz="2000" b="1" u="sng" dirty="0"/>
          </a:p>
          <a:p>
            <a:pPr marL="0" indent="0">
              <a:buNone/>
            </a:pPr>
            <a:endParaRPr lang="en-GB" sz="2000" b="1" u="sng" dirty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3F4-3A73-4B5E-A4A7-2B7D28C9A30E}"/>
              </a:ext>
            </a:extLst>
          </p:cNvPr>
          <p:cNvSpPr txBox="1"/>
          <p:nvPr/>
        </p:nvSpPr>
        <p:spPr>
          <a:xfrm>
            <a:off x="4217503" y="1166339"/>
            <a:ext cx="3756994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Geography round</a:t>
            </a:r>
          </a:p>
          <a:p>
            <a:endParaRPr lang="en-GB" sz="2000" b="1" u="sng" dirty="0"/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Mount Etna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Nepal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Madrid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Sol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Chanel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r>
              <a:rPr lang="en-GB" sz="2000" b="1" u="sng" dirty="0"/>
              <a:t>Picture round</a:t>
            </a:r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Italy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San Francisco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It claps back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Norway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Italy</a:t>
            </a:r>
          </a:p>
          <a:p>
            <a:r>
              <a:rPr lang="en-GB" sz="2000" b="1" dirty="0"/>
              <a:t> </a:t>
            </a:r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CEE3D-A550-4DC5-A790-86B00A00484C}"/>
              </a:ext>
            </a:extLst>
          </p:cNvPr>
          <p:cNvSpPr txBox="1"/>
          <p:nvPr/>
        </p:nvSpPr>
        <p:spPr>
          <a:xfrm>
            <a:off x="8070577" y="1166339"/>
            <a:ext cx="4121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Solar system</a:t>
            </a:r>
          </a:p>
          <a:p>
            <a:endParaRPr lang="en-GB" sz="2000" b="1" u="sng" dirty="0"/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Mercury, Venus, Earth, Mars, Jupiter, Saturn, Uranus and Neptune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Saturn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Pluto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Milky Way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False, Jupiter has the most moons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1931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D850C-14CD-48E9-8A88-03EF578885D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9" y="1073426"/>
            <a:ext cx="3456432" cy="5145271"/>
          </a:xfrm>
        </p:spPr>
        <p:txBody>
          <a:bodyPr>
            <a:normAutofit/>
          </a:bodyPr>
          <a:lstStyle/>
          <a:p>
            <a:r>
              <a:rPr lang="en-GB" sz="2000" b="1" u="sng" dirty="0"/>
              <a:t>Sport round</a:t>
            </a:r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15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Blue, Black, Red, Yellow, Green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Oxford Cambridge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27 miles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15 players</a:t>
            </a:r>
          </a:p>
          <a:p>
            <a:r>
              <a:rPr lang="en-GB" sz="2000" b="1" u="sng" dirty="0"/>
              <a:t>Tv shows round</a:t>
            </a:r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Tipping Point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Pineapple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Collin Thackery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endParaRPr lang="en-GB" sz="2000" b="1" u="sng" dirty="0"/>
          </a:p>
          <a:p>
            <a:endParaRPr lang="en-GB" sz="20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28925-55CA-4F26-9608-2506D9529E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6858" y="1073414"/>
            <a:ext cx="3456432" cy="5145271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4"/>
            </a:pPr>
            <a:r>
              <a:rPr lang="en-GB" sz="2000" b="1" dirty="0"/>
              <a:t>Jeremy Clarkson</a:t>
            </a:r>
          </a:p>
          <a:p>
            <a:pPr marL="457200" indent="-457200">
              <a:buAutoNum type="arabicPeriod" startAt="4"/>
            </a:pPr>
            <a:r>
              <a:rPr lang="en-GB" sz="2000" b="1" dirty="0"/>
              <a:t>Homer, Marge, Bart, Lisa, Maggy</a:t>
            </a:r>
          </a:p>
          <a:p>
            <a:pPr marL="457200" indent="-457200">
              <a:buAutoNum type="arabicPeriod" startAt="4"/>
            </a:pPr>
            <a:endParaRPr lang="en-GB" sz="2000" b="1" dirty="0"/>
          </a:p>
          <a:p>
            <a:r>
              <a:rPr lang="en-GB" sz="2000" b="1" dirty="0"/>
              <a:t>The three photos were taken in Sydney</a:t>
            </a:r>
          </a:p>
          <a:p>
            <a:endParaRPr lang="en-GB" sz="2000" b="1" dirty="0"/>
          </a:p>
          <a:p>
            <a:r>
              <a:rPr lang="en-GB" sz="2000" b="1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179A17-E8F4-4C50-B96A-690B91FA8A5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49769" y="1073414"/>
            <a:ext cx="3456432" cy="5145271"/>
          </a:xfrm>
        </p:spPr>
        <p:txBody>
          <a:bodyPr>
            <a:normAutofit lnSpcReduction="10000"/>
          </a:bodyPr>
          <a:lstStyle/>
          <a:p>
            <a:r>
              <a:rPr lang="en-GB" sz="2000" b="1" u="sng" dirty="0"/>
              <a:t>General Knowledge</a:t>
            </a:r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Blue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Tyrannosaurs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Dinosaur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Fish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Mercury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Emerald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British, Broadcasting corporation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Rice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One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National Health Service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endParaRPr lang="en-GB" sz="2000" b="1" u="sng" dirty="0"/>
          </a:p>
          <a:p>
            <a:pPr marL="457200" indent="-457200">
              <a:buFont typeface="+mj-lt"/>
              <a:buAutoNum type="arabicPeriod"/>
            </a:pPr>
            <a:endParaRPr lang="en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15662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E68C-9235-432F-A97C-A0A6C221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5"/>
            <a:ext cx="8610600" cy="192313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u="sng" dirty="0"/>
              <a:t>music</a:t>
            </a:r>
            <a:br>
              <a:rPr lang="en-GB" sz="6000" b="1" u="sng" dirty="0"/>
            </a:br>
            <a:r>
              <a:rPr lang="en-GB" sz="2000" b="1" u="sng" dirty="0"/>
              <a:t/>
            </a:r>
            <a:br>
              <a:rPr lang="en-GB" sz="2000" b="1" u="sng" dirty="0"/>
            </a:br>
            <a:endParaRPr lang="en-GB" sz="6000" b="1" u="sng" dirty="0"/>
          </a:p>
        </p:txBody>
      </p:sp>
      <p:pic>
        <p:nvPicPr>
          <p:cNvPr id="5" name="Content Placeholder 4" descr="A picture containing drawing, game, guitar&#10;&#10;Description automatically generated">
            <a:extLst>
              <a:ext uri="{FF2B5EF4-FFF2-40B4-BE49-F238E27FC236}">
                <a16:creationId xmlns:a16="http://schemas.microsoft.com/office/drawing/2014/main" id="{4E657ECC-FB6C-483C-B314-D84FB3F39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272129" y="760435"/>
            <a:ext cx="3031121" cy="105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F5DB6B-6D40-49F3-84FF-044C895F5813}"/>
              </a:ext>
            </a:extLst>
          </p:cNvPr>
          <p:cNvSpPr txBox="1"/>
          <p:nvPr/>
        </p:nvSpPr>
        <p:spPr>
          <a:xfrm>
            <a:off x="685800" y="1992572"/>
            <a:ext cx="8952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What is the last word in the Adele song title “Someone like…”?</a:t>
            </a:r>
          </a:p>
          <a:p>
            <a:pPr algn="ctr"/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FBC51-4D02-4E9E-BA2A-411BDAD16210}"/>
              </a:ext>
            </a:extLst>
          </p:cNvPr>
          <p:cNvSpPr txBox="1"/>
          <p:nvPr/>
        </p:nvSpPr>
        <p:spPr>
          <a:xfrm>
            <a:off x="685800" y="3008235"/>
            <a:ext cx="76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  True or False, Reggae music was born in the United States?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F2700-B14C-48E1-A86A-26BF2CE01454}"/>
              </a:ext>
            </a:extLst>
          </p:cNvPr>
          <p:cNvSpPr txBox="1"/>
          <p:nvPr/>
        </p:nvSpPr>
        <p:spPr>
          <a:xfrm>
            <a:off x="685799" y="3979385"/>
            <a:ext cx="758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3.  Which American singer recorded the song “OMG”?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75C73-A6D8-4629-863A-06182A343662}"/>
              </a:ext>
            </a:extLst>
          </p:cNvPr>
          <p:cNvSpPr txBox="1"/>
          <p:nvPr/>
        </p:nvSpPr>
        <p:spPr>
          <a:xfrm>
            <a:off x="685799" y="4915051"/>
            <a:ext cx="76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  What kind of music is Taylor Swift famous for?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AD74C8-24AC-4EB8-8442-7EAD2C112F9B}"/>
              </a:ext>
            </a:extLst>
          </p:cNvPr>
          <p:cNvSpPr txBox="1"/>
          <p:nvPr/>
        </p:nvSpPr>
        <p:spPr>
          <a:xfrm>
            <a:off x="685799" y="5871332"/>
            <a:ext cx="701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5.  Circle Of Life is a song from which Disney musical?</a:t>
            </a:r>
          </a:p>
        </p:txBody>
      </p:sp>
    </p:spTree>
    <p:extLst>
      <p:ext uri="{BB962C8B-B14F-4D97-AF65-F5344CB8AC3E}">
        <p14:creationId xmlns:p14="http://schemas.microsoft.com/office/powerpoint/2010/main" val="38549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F55C-D7EE-4D2A-9EBF-524642F9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754" y="76437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A98F-A1A8-40AC-843C-1D44AB47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5061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Who built </a:t>
            </a:r>
            <a:r>
              <a:rPr lang="en-GB" sz="1800" b="1" dirty="0" err="1"/>
              <a:t>Chichinitzna</a:t>
            </a:r>
            <a:r>
              <a:rPr lang="en-GB" sz="1800" b="1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DD278-DB46-4BBA-BA26-15121255B1D0}"/>
              </a:ext>
            </a:extLst>
          </p:cNvPr>
          <p:cNvSpPr txBox="1"/>
          <p:nvPr/>
        </p:nvSpPr>
        <p:spPr>
          <a:xfrm>
            <a:off x="685800" y="3244334"/>
            <a:ext cx="1077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   What is the name of the monument that guards the Egyptian Pyramids?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67E3-BEDB-4089-B1D3-49B0632FD67F}"/>
              </a:ext>
            </a:extLst>
          </p:cNvPr>
          <p:cNvSpPr txBox="1"/>
          <p:nvPr/>
        </p:nvSpPr>
        <p:spPr>
          <a:xfrm>
            <a:off x="685800" y="4277096"/>
            <a:ext cx="836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3.   Mount Vesuvius destroyed what Roman city in 79 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727B9-23F6-4C31-99C8-834DAACC557A}"/>
              </a:ext>
            </a:extLst>
          </p:cNvPr>
          <p:cNvSpPr txBox="1"/>
          <p:nvPr/>
        </p:nvSpPr>
        <p:spPr>
          <a:xfrm>
            <a:off x="685800" y="5309858"/>
            <a:ext cx="820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   What language was spoken in ancient Rome?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FCBF6-A1C8-4769-9452-A3F10079F98B}"/>
              </a:ext>
            </a:extLst>
          </p:cNvPr>
          <p:cNvSpPr txBox="1"/>
          <p:nvPr/>
        </p:nvSpPr>
        <p:spPr>
          <a:xfrm>
            <a:off x="685800" y="6342620"/>
            <a:ext cx="82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5.   What is XII in Roman Numerals?  </a:t>
            </a:r>
          </a:p>
        </p:txBody>
      </p:sp>
    </p:spTree>
    <p:extLst>
      <p:ext uri="{BB962C8B-B14F-4D97-AF65-F5344CB8AC3E}">
        <p14:creationId xmlns:p14="http://schemas.microsoft.com/office/powerpoint/2010/main" val="29257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602E-445E-4A0B-AA7E-58907AF1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2C44-C59B-4D0F-89FB-8E955E37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665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1.   What is Europe's tallest active volcano?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3461F-875F-4D7E-8886-7DC8E5DD863B}"/>
              </a:ext>
            </a:extLst>
          </p:cNvPr>
          <p:cNvSpPr txBox="1"/>
          <p:nvPr/>
        </p:nvSpPr>
        <p:spPr>
          <a:xfrm>
            <a:off x="685799" y="2860159"/>
            <a:ext cx="753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   In what country is Mount Everest located?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73064-DE19-4E9D-AD6E-AF01E88E7479}"/>
              </a:ext>
            </a:extLst>
          </p:cNvPr>
          <p:cNvSpPr txBox="1"/>
          <p:nvPr/>
        </p:nvSpPr>
        <p:spPr>
          <a:xfrm>
            <a:off x="685799" y="3525757"/>
            <a:ext cx="75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3.   What is the capital city </a:t>
            </a:r>
            <a:r>
              <a:rPr lang="en-GB" b="1"/>
              <a:t>of </a:t>
            </a:r>
            <a:r>
              <a:rPr lang="en-GB" b="1" dirty="0"/>
              <a:t>S</a:t>
            </a:r>
            <a:r>
              <a:rPr lang="en-GB" b="1"/>
              <a:t>pain</a:t>
            </a:r>
            <a:r>
              <a:rPr lang="en-GB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21DC4-B9BF-4D16-857E-0DFF34697C6A}"/>
              </a:ext>
            </a:extLst>
          </p:cNvPr>
          <p:cNvSpPr txBox="1"/>
          <p:nvPr/>
        </p:nvSpPr>
        <p:spPr>
          <a:xfrm>
            <a:off x="685799" y="4191355"/>
            <a:ext cx="44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   What is the currency of Peru?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4E0C9-FAEA-49C7-A7A3-145F393F3576}"/>
              </a:ext>
            </a:extLst>
          </p:cNvPr>
          <p:cNvSpPr txBox="1"/>
          <p:nvPr/>
        </p:nvSpPr>
        <p:spPr>
          <a:xfrm>
            <a:off x="685799" y="4825520"/>
            <a:ext cx="873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5.   What is the stretch of water separating England and France? </a:t>
            </a:r>
          </a:p>
        </p:txBody>
      </p:sp>
    </p:spTree>
    <p:extLst>
      <p:ext uri="{BB962C8B-B14F-4D97-AF65-F5344CB8AC3E}">
        <p14:creationId xmlns:p14="http://schemas.microsoft.com/office/powerpoint/2010/main" val="8888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9D1A-6255-41C1-8D33-56958383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87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13FB-B185-4309-8E10-8AB9946A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6752"/>
            <a:ext cx="5410200" cy="50212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In what country would you find this?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In what city would you find this?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What happens if you clap at this structure?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This is the national flag of which country?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In what country would you find this?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</p:txBody>
      </p:sp>
      <p:pic>
        <p:nvPicPr>
          <p:cNvPr id="5" name="Picture 4" descr="A group of people in front of a large building&#10;&#10;Description automatically generated">
            <a:extLst>
              <a:ext uri="{FF2B5EF4-FFF2-40B4-BE49-F238E27FC236}">
                <a16:creationId xmlns:a16="http://schemas.microsoft.com/office/drawing/2014/main" id="{0DC153D6-1A4F-4430-8871-ADAE16B2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72939" y="884791"/>
            <a:ext cx="2133599" cy="1431290"/>
          </a:xfrm>
          <a:prstGeom prst="rect">
            <a:avLst/>
          </a:prstGeom>
        </p:spPr>
      </p:pic>
      <p:pic>
        <p:nvPicPr>
          <p:cNvPr id="8" name="Picture 7" descr="A bridge over a body of water&#10;&#10;Description automatically generated">
            <a:extLst>
              <a:ext uri="{FF2B5EF4-FFF2-40B4-BE49-F238E27FC236}">
                <a16:creationId xmlns:a16="http://schemas.microsoft.com/office/drawing/2014/main" id="{F69DEA8D-C02C-4A5A-AC2D-3A4B575A40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772939" y="2345817"/>
            <a:ext cx="2133599" cy="1441174"/>
          </a:xfrm>
          <a:prstGeom prst="rect">
            <a:avLst/>
          </a:prstGeom>
        </p:spPr>
      </p:pic>
      <p:pic>
        <p:nvPicPr>
          <p:cNvPr id="11" name="Picture 10" descr="A large stone building&#10;&#10;Description automatically generated">
            <a:extLst>
              <a:ext uri="{FF2B5EF4-FFF2-40B4-BE49-F238E27FC236}">
                <a16:creationId xmlns:a16="http://schemas.microsoft.com/office/drawing/2014/main" id="{F9081A42-C759-4F9C-AEAD-7B78F885B3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772939" y="3814158"/>
            <a:ext cx="2133599" cy="1230863"/>
          </a:xfrm>
          <a:prstGeom prst="rect">
            <a:avLst/>
          </a:prstGeom>
        </p:spPr>
      </p:pic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E514BF8E-E880-45D1-8D4E-4487DAE14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772939" y="5072188"/>
            <a:ext cx="2133599" cy="1173664"/>
          </a:xfrm>
          <a:prstGeom prst="rect">
            <a:avLst/>
          </a:prstGeom>
        </p:spPr>
      </p:pic>
      <p:pic>
        <p:nvPicPr>
          <p:cNvPr id="23" name="Picture 2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802D3EB2-9DC2-433B-96C0-2AC5D76DF27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6096000" y="5045021"/>
            <a:ext cx="2300297" cy="17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4207-18A6-428B-A83E-05C008EA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66" y="576265"/>
            <a:ext cx="5816047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Solar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327D-D176-4ABA-ADBA-E1CC7979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32323"/>
            <a:ext cx="10820400" cy="4024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Order the planets from the sun? (not including Dwarf planets)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What was the first planet to have its rings discovered?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The solar system used to have a Dwarf Planet, name it?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What is the name of the Galaxy in which the Solar system is?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True or False, Neptune has the most Moons? 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6819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2D00-7A73-4FFD-A7A4-88DB2AEC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39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5043-1CAE-4565-B08B-97ABF68AB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How long does half time last in football?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What are the five colours of the Olympic Rings?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Which two teams compete in the University Boat Race?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How long is the London marathon, to the nearest mile?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How many players are there in a Rugby Union team? 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9147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06FD-BDA0-4A43-8CE7-38A2BC62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0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Tv shows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84E7-FB87-45B1-B768-5AA09F56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What quiz show features a penny arcade machine?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What fruit does Sponge Bob Square Pants live in?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Who won Britain’s Got Talent 2019?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Who wants to be a millionaire is hosted by who?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What are the names of the Simpsons family?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6622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3B02-0E70-4638-8C9B-7FD4E665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9" y="764373"/>
            <a:ext cx="10724322" cy="529187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Look at the pictures on the next slide, then answer the question on the slide after that</a:t>
            </a:r>
          </a:p>
        </p:txBody>
      </p:sp>
    </p:spTree>
    <p:extLst>
      <p:ext uri="{BB962C8B-B14F-4D97-AF65-F5344CB8AC3E}">
        <p14:creationId xmlns:p14="http://schemas.microsoft.com/office/powerpoint/2010/main" val="24596152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631</Words>
  <Application>Microsoft Office PowerPoint</Application>
  <PresentationFormat>Widescreen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quiz</vt:lpstr>
      <vt:lpstr>music  </vt:lpstr>
      <vt:lpstr>history</vt:lpstr>
      <vt:lpstr>geography</vt:lpstr>
      <vt:lpstr>Picture </vt:lpstr>
      <vt:lpstr>Solar system</vt:lpstr>
      <vt:lpstr>sport</vt:lpstr>
      <vt:lpstr>Tv shows</vt:lpstr>
      <vt:lpstr>Look at the pictures on the next slide, then answer the question on the slide after that</vt:lpstr>
      <vt:lpstr>PowerPoint Presentation</vt:lpstr>
      <vt:lpstr>Where were those three photos taken?</vt:lpstr>
      <vt:lpstr>General knowledge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william dudill</dc:creator>
  <cp:lastModifiedBy>marston</cp:lastModifiedBy>
  <cp:revision>3</cp:revision>
  <dcterms:created xsi:type="dcterms:W3CDTF">2020-05-05T06:50:58Z</dcterms:created>
  <dcterms:modified xsi:type="dcterms:W3CDTF">2020-05-05T20:08:09Z</dcterms:modified>
</cp:coreProperties>
</file>