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33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79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1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9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61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64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51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83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5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43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78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51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93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87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3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4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44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BD74-AD00-4507-9329-972D2ABD746B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839A-443D-48DA-8D7B-426A4FF87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519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Question_mark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ingdivamanjusha.com/2015/07/kerala-spicy-egg-curry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miling-soul-sowmya.blogspot.com/2015/10/say-good-bye.html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en.wikipedia.org/wiki/Tourism_in_Russia" TargetMode="External"/><Relationship Id="rId7" Type="http://schemas.openxmlformats.org/officeDocument/2006/relationships/hyperlink" Target="https://en.wikipedia.org/wiki/Tourism_in_India_by_stat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wikidata.org/wiki/Q132720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en.wikipedia.org/wiki/Flag_of_Nepa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oyage.org/wiki/Los_Angeles/Wilshire" TargetMode="External"/><Relationship Id="rId7" Type="http://schemas.openxmlformats.org/officeDocument/2006/relationships/hyperlink" Target="https://commons.wikimedia.org/wiki/File:MacArthur_Park,_Los_Angeles,_CA,_USA_-_panoramio_(1)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cannalawblog.com/icymi-los-angeles-amends-local-commercial-cannabis-regulations/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136B-644C-4090-8414-F013ECE3D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088" y="1346204"/>
            <a:ext cx="5411972" cy="1269405"/>
          </a:xfrm>
        </p:spPr>
        <p:txBody>
          <a:bodyPr>
            <a:normAutofit/>
          </a:bodyPr>
          <a:lstStyle/>
          <a:p>
            <a:pPr algn="ctr"/>
            <a:r>
              <a:rPr lang="en-GB" sz="7200" b="1" u="sng" dirty="0"/>
              <a:t>Quiz </a:t>
            </a:r>
            <a:r>
              <a:rPr lang="en-GB" sz="7200" b="1" dirty="0"/>
              <a:t> </a:t>
            </a:r>
            <a:r>
              <a:rPr lang="en-GB" sz="3600" b="1" dirty="0"/>
              <a:t>(part 2)</a:t>
            </a:r>
            <a:endParaRPr lang="en-GB" sz="7200" b="1" u="sng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3B34DBC-96A9-44D6-8B8D-EB87CE5C6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02549" y="345403"/>
            <a:ext cx="3136604" cy="39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797A-D48C-4F80-9B01-BF6D134B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43108"/>
            <a:ext cx="10820399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sport &amp; leisure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E1A91-DAF5-4EA7-9EED-E789AE906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True or False, cycling events are held in a velodrome?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fruit is dried to make raisins?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The silver fern is the symbol of what national rugby team?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highest score you can get in 10 Pin Bowling </a:t>
            </a:r>
          </a:p>
        </p:txBody>
      </p:sp>
    </p:spTree>
    <p:extLst>
      <p:ext uri="{BB962C8B-B14F-4D97-AF65-F5344CB8AC3E}">
        <p14:creationId xmlns:p14="http://schemas.microsoft.com/office/powerpoint/2010/main" val="5420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61D1-6E72-4C1C-A645-9094018D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General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1E42E-C5B9-43F3-9D03-C8229AED1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What was the first Space Shuttle to ever take off?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currency of Japan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smallest country in the world?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Which Super Hero is named a notorious web slinger?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The city of Mumbai is in which country?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596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0DE-2032-4BB0-A00F-5E45B62ED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41" y="1303169"/>
            <a:ext cx="10820400" cy="4251662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b="1" dirty="0"/>
              <a:t>In what decade was John Major Prime Minister?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457200" indent="-457200">
              <a:buFont typeface="+mj-lt"/>
              <a:buAutoNum type="arabicPeriod" startAt="6"/>
            </a:pPr>
            <a:r>
              <a:rPr lang="en-GB" b="1" dirty="0"/>
              <a:t>Kylie Minogue is what nationality? 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457200" indent="-457200">
              <a:buFont typeface="+mj-lt"/>
              <a:buAutoNum type="arabicPeriod" startAt="6"/>
            </a:pPr>
            <a:r>
              <a:rPr lang="en-GB" b="1" dirty="0"/>
              <a:t>What primary colour gives its name to a species of shark?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457200" indent="-457200">
              <a:buFont typeface="+mj-lt"/>
              <a:buAutoNum type="arabicPeriod" startAt="6"/>
            </a:pPr>
            <a:r>
              <a:rPr lang="en-GB" b="1" dirty="0"/>
              <a:t>How many people go on a double date?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457200" indent="-457200">
              <a:buFont typeface="+mj-lt"/>
              <a:buAutoNum type="arabicPeriod" startAt="6"/>
            </a:pPr>
            <a:r>
              <a:rPr lang="en-GB" b="1" dirty="0"/>
              <a:t>Bacon jam contains the meat of which farm animal? </a:t>
            </a:r>
          </a:p>
        </p:txBody>
      </p:sp>
    </p:spTree>
    <p:extLst>
      <p:ext uri="{BB962C8B-B14F-4D97-AF65-F5344CB8AC3E}">
        <p14:creationId xmlns:p14="http://schemas.microsoft.com/office/powerpoint/2010/main" val="2268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7515E-B527-4062-A315-209900C3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6937"/>
            <a:ext cx="10820400" cy="4024125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GB" b="1" dirty="0"/>
              <a:t>What German car company was formally known as B,F,W?</a:t>
            </a:r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457200" indent="-457200">
              <a:buFont typeface="+mj-lt"/>
              <a:buAutoNum type="arabicPeriod" startAt="11"/>
            </a:pPr>
            <a:r>
              <a:rPr lang="en-GB" b="1" dirty="0"/>
              <a:t>According to the 2011 Beyoncé hit “Girls run the…” what?</a:t>
            </a:r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457200" indent="-457200">
              <a:buFont typeface="+mj-lt"/>
              <a:buAutoNum type="arabicPeriod" startAt="11"/>
            </a:pPr>
            <a:r>
              <a:rPr lang="en-GB" b="1" dirty="0"/>
              <a:t>What two word phrase is the correct way to address a Duke?</a:t>
            </a:r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457200" indent="-457200">
              <a:buFont typeface="+mj-lt"/>
              <a:buAutoNum type="arabicPeriod" startAt="11"/>
            </a:pPr>
            <a:r>
              <a:rPr lang="en-GB" b="1" dirty="0"/>
              <a:t>Which of the blood groups come first in alphabetical order?</a:t>
            </a:r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457200" indent="-457200">
              <a:buFont typeface="+mj-lt"/>
              <a:buAutoNum type="arabicPeriod" startAt="11"/>
            </a:pPr>
            <a:r>
              <a:rPr lang="en-GB" b="1" dirty="0"/>
              <a:t>Full Proof Cooking is a book by which former TV baking judge?  </a:t>
            </a:r>
          </a:p>
        </p:txBody>
      </p:sp>
    </p:spTree>
    <p:extLst>
      <p:ext uri="{BB962C8B-B14F-4D97-AF65-F5344CB8AC3E}">
        <p14:creationId xmlns:p14="http://schemas.microsoft.com/office/powerpoint/2010/main" val="1354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4A2A-10E0-454C-89DD-4C057296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4467"/>
            <a:ext cx="10820400" cy="4024125"/>
          </a:xfrm>
        </p:spPr>
        <p:txBody>
          <a:bodyPr/>
          <a:lstStyle/>
          <a:p>
            <a:pPr marL="457200" indent="-457200">
              <a:buFont typeface="+mj-lt"/>
              <a:buAutoNum type="arabicPeriod" startAt="16"/>
            </a:pPr>
            <a:r>
              <a:rPr lang="en-GB" b="1" dirty="0"/>
              <a:t>What Roald Dahl character has magic powers?</a:t>
            </a:r>
          </a:p>
          <a:p>
            <a:pPr marL="457200" indent="-457200">
              <a:buFont typeface="+mj-lt"/>
              <a:buAutoNum type="arabicPeriod" startAt="16"/>
            </a:pPr>
            <a:endParaRPr lang="en-GB" b="1" dirty="0"/>
          </a:p>
          <a:p>
            <a:pPr marL="457200" indent="-457200">
              <a:buFont typeface="+mj-lt"/>
              <a:buAutoNum type="arabicPeriod" startAt="16"/>
            </a:pPr>
            <a:r>
              <a:rPr lang="en-GB" b="1" dirty="0"/>
              <a:t>What is the tallest waterfall in the world?</a:t>
            </a:r>
          </a:p>
          <a:p>
            <a:pPr marL="457200" indent="-457200">
              <a:buFont typeface="+mj-lt"/>
              <a:buAutoNum type="arabicPeriod" startAt="16"/>
            </a:pPr>
            <a:endParaRPr lang="en-GB" b="1" dirty="0"/>
          </a:p>
          <a:p>
            <a:pPr marL="457200" indent="-457200">
              <a:buFont typeface="+mj-lt"/>
              <a:buAutoNum type="arabicPeriod" startAt="16"/>
            </a:pPr>
            <a:r>
              <a:rPr lang="en-GB" b="1" dirty="0"/>
              <a:t>How many girls are there in the Famous Five?</a:t>
            </a:r>
          </a:p>
          <a:p>
            <a:pPr marL="457200" indent="-457200">
              <a:buFont typeface="+mj-lt"/>
              <a:buAutoNum type="arabicPeriod" startAt="16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4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CE13-B963-49CA-B71D-4A0B3EEF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93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2048-5F6D-43AF-9A2E-05CCD78B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Trumpet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Olly Murs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88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 major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Like a Virgin 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019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1D6B-D6ED-4852-A6FC-557FDE2D3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Africa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Peso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Columbia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Moscow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Burj Khalifa    </a:t>
            </a:r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  <a:p>
            <a:pPr marL="457200" indent="-457200">
              <a:buFont typeface="+mj-lt"/>
              <a:buAutoNum type="arabicPeriod" startAt="6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149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0DF9-44E6-4550-82DA-FA150FEEE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Russia</a:t>
            </a:r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Mount Fuji</a:t>
            </a:r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Nepal</a:t>
            </a:r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Indian</a:t>
            </a:r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  <a:p>
            <a:pPr marL="457200" indent="-457200">
              <a:buFont typeface="+mj-lt"/>
              <a:buAutoNum type="arabicPeriod" startAt="11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407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6E11-3E18-42AB-A402-10C49F214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Warwick Davis</a:t>
            </a:r>
          </a:p>
          <a:p>
            <a:pPr marL="457200" indent="-457200">
              <a:buFont typeface="+mj-lt"/>
              <a:buAutoNum type="arabicPeriod" startAt="15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Four</a:t>
            </a:r>
          </a:p>
          <a:p>
            <a:pPr marL="457200" indent="-457200">
              <a:buFont typeface="+mj-lt"/>
              <a:buAutoNum type="arabicPeriod" startAt="15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100</a:t>
            </a:r>
          </a:p>
          <a:p>
            <a:pPr marL="457200" indent="-457200">
              <a:buFont typeface="+mj-lt"/>
              <a:buAutoNum type="arabicPeriod" startAt="15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Four</a:t>
            </a:r>
          </a:p>
          <a:p>
            <a:pPr marL="457200" indent="-457200">
              <a:buFont typeface="+mj-lt"/>
              <a:buAutoNum type="arabicPeriod" startAt="15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£10,000</a:t>
            </a:r>
          </a:p>
        </p:txBody>
      </p:sp>
    </p:spTree>
    <p:extLst>
      <p:ext uri="{BB962C8B-B14F-4D97-AF65-F5344CB8AC3E}">
        <p14:creationId xmlns:p14="http://schemas.microsoft.com/office/powerpoint/2010/main" val="29911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AC32-B020-41AC-85F6-B0DFEAEC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XXIII</a:t>
            </a:r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1666</a:t>
            </a:r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Hieroglyphics</a:t>
            </a:r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Victoria</a:t>
            </a:r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Three </a:t>
            </a:r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  <a:p>
            <a:pPr marL="457200" indent="-457200">
              <a:buFont typeface="+mj-lt"/>
              <a:buAutoNum type="arabicPeriod" startAt="20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73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6CCC-E0F9-4235-AF8F-1AA93211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5"/>
            <a:ext cx="10318898" cy="1293028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For this quiz, you will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5F95E-C43B-48B3-90C8-565A5FA1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Pencil</a:t>
            </a:r>
          </a:p>
          <a:p>
            <a:r>
              <a:rPr lang="en-GB" sz="4000" b="1" dirty="0"/>
              <a:t>Paper </a:t>
            </a:r>
          </a:p>
          <a:p>
            <a:r>
              <a:rPr lang="en-GB" sz="4000" b="1" dirty="0"/>
              <a:t>A brain</a:t>
            </a:r>
          </a:p>
        </p:txBody>
      </p:sp>
    </p:spTree>
    <p:extLst>
      <p:ext uri="{BB962C8B-B14F-4D97-AF65-F5344CB8AC3E}">
        <p14:creationId xmlns:p14="http://schemas.microsoft.com/office/powerpoint/2010/main" val="17711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4DC6-A418-4947-BA45-53A81B53B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dirty="0"/>
              <a:t>Los Angeles</a:t>
            </a:r>
          </a:p>
        </p:txBody>
      </p:sp>
    </p:spTree>
    <p:extLst>
      <p:ext uri="{BB962C8B-B14F-4D97-AF65-F5344CB8AC3E}">
        <p14:creationId xmlns:p14="http://schemas.microsoft.com/office/powerpoint/2010/main" val="41805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717D5-529B-4F69-8A48-679177B36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True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Grapes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New Zealand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300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37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561C-0EA5-4603-88CA-588E95870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Columbia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Yen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Vatican city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Spiderman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india</a:t>
            </a: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95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2529-553B-4E7E-A02E-D9A52764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90s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Australian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Blue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Four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pig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4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9B03-7A5E-4A8F-BFF3-35FB7310F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BMW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World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Your grace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Mary Berry 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016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CAFC-CCC1-4437-B207-A08809C42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Matilda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Angel falls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3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90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E42BFF-2B6B-480F-82E5-E94AD7706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77786" y="1"/>
            <a:ext cx="6516694" cy="441251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92A5B2C-F895-4B51-81B1-C9AAE3CB9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-1" y="0"/>
            <a:ext cx="56777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0398C3-B722-450D-A23C-1B79EBB0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627" y="4988742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2642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021A-7BF7-4424-98A8-8446C7EC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257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A741-FCDA-4FE9-9B8E-D7573583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Louis Armstrong was famous for playing what jazz instrument?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“Dance with me Tonight” was a hit by which male pop star?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How many keys in total are there on a standard piano?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only major piano scale to feature no sharps?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Madonna music video was set in Venice?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82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488B-39FE-4890-80A2-574C49E0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004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0AC4-439F-40C2-AD3C-DCE460EA9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The Crocodile River flows across what continent?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currency of Chile?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Nevado Del Ruiz is a volcano in what country?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capital of Russia?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tallest building in the world? 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01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C975-EF9C-4F60-8B4D-CD50931C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93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B9531-BAF0-4CF4-A2AD-733325E0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677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In which country would you find this?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name of this mountain?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This is the flag of which country?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nationality are people from this country?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  <p:pic>
        <p:nvPicPr>
          <p:cNvPr id="5" name="Picture 4" descr="A close up of a church&#10;&#10;Description automatically generated">
            <a:extLst>
              <a:ext uri="{FF2B5EF4-FFF2-40B4-BE49-F238E27FC236}">
                <a16:creationId xmlns:a16="http://schemas.microsoft.com/office/drawing/2014/main" id="{82DF4CE8-9684-4FFC-AB45-808CC6023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233395" y="257683"/>
            <a:ext cx="1272805" cy="1936877"/>
          </a:xfrm>
          <a:prstGeom prst="rect">
            <a:avLst/>
          </a:prstGeom>
        </p:spPr>
      </p:pic>
      <p:pic>
        <p:nvPicPr>
          <p:cNvPr id="8" name="Picture 7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70F9DDC4-801A-4924-A803-F6E9BEA886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151620" y="2194560"/>
            <a:ext cx="2354580" cy="1575606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F927F2FE-6EF7-4B6F-958B-BAA99FE76F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562697" y="5122730"/>
            <a:ext cx="1405217" cy="16395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A8B101-9384-435A-B2E1-579CA7897F07}"/>
              </a:ext>
            </a:extLst>
          </p:cNvPr>
          <p:cNvSpPr/>
          <p:nvPr/>
        </p:nvSpPr>
        <p:spPr>
          <a:xfrm>
            <a:off x="10366744" y="5122729"/>
            <a:ext cx="446568" cy="18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564EC6F-D501-40B6-B63E-73670A8AE1B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706068" y="3770166"/>
            <a:ext cx="1107243" cy="1349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5026F-4B5E-42CC-B4BB-957FD0B6C800}"/>
              </a:ext>
            </a:extLst>
          </p:cNvPr>
          <p:cNvSpPr txBox="1"/>
          <p:nvPr/>
        </p:nvSpPr>
        <p:spPr>
          <a:xfrm>
            <a:off x="3283422" y="6848187"/>
            <a:ext cx="7529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s://en.wikipedia.org/wiki/Flag_of_Nepa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4876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3F61-03F0-4629-BF7E-AB232FC2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Tv shows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4ECA-5648-447E-89EE-A6829EB4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382153" cy="40241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Who hosts the tv quiz show Tenable?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On Who Wants to be a Millionaire, how many lifelines does each player have?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On Pointless what number does Pointless tower start from?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How many contestants take part in the first round of Mastermind?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How much money is the jackpot counter worth on tipping point? 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35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4F1F-4324-481B-A745-82F060F5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0674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C7E18-E155-47A4-99A6-9DE92CF2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answer to I + X + XII in Roman numerals?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In what year was the Great Fire Of London?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are Egyptian letters called?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Who was on the throne when George VI was born?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How many general elections did Thatcher win as Tory leader? 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473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AA63E2C-3556-4258-B574-51B434E40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745" r="-3" b="-3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5" name="Picture 4" descr="A view of 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644D151F-D555-4979-A6B9-E466810CD2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3932" r="-3" b="6378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17" name="Picture 16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DE35046D-DC8F-4276-8D37-A35B482281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6914" r="13951" b="-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654-AEC7-4089-9851-2D1D2937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0456"/>
            <a:ext cx="10820400" cy="33067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9600" b="1" dirty="0"/>
              <a:t>Where were those photos taken?</a:t>
            </a:r>
          </a:p>
        </p:txBody>
      </p:sp>
    </p:spTree>
    <p:extLst>
      <p:ext uri="{BB962C8B-B14F-4D97-AF65-F5344CB8AC3E}">
        <p14:creationId xmlns:p14="http://schemas.microsoft.com/office/powerpoint/2010/main" val="23663016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572</Words>
  <Application>Microsoft Office PowerPoint</Application>
  <PresentationFormat>Widescreen</PresentationFormat>
  <Paragraphs>213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Vapor Trail</vt:lpstr>
      <vt:lpstr>Quiz  (part 2)</vt:lpstr>
      <vt:lpstr>For this quiz, you will need:</vt:lpstr>
      <vt:lpstr>music</vt:lpstr>
      <vt:lpstr>Geography</vt:lpstr>
      <vt:lpstr>PICTURE</vt:lpstr>
      <vt:lpstr>Tv shows</vt:lpstr>
      <vt:lpstr>History</vt:lpstr>
      <vt:lpstr>PowerPoint Presentation</vt:lpstr>
      <vt:lpstr>PowerPoint Presentation</vt:lpstr>
      <vt:lpstr>sport &amp; leisure</vt:lpstr>
      <vt:lpstr>General knowledge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 (part 2)</dc:title>
  <dc:creator>william dudill</dc:creator>
  <cp:lastModifiedBy>marston</cp:lastModifiedBy>
  <cp:revision>4</cp:revision>
  <dcterms:created xsi:type="dcterms:W3CDTF">2020-06-05T09:36:09Z</dcterms:created>
  <dcterms:modified xsi:type="dcterms:W3CDTF">2020-06-05T11:30:07Z</dcterms:modified>
</cp:coreProperties>
</file>