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4629" autoAdjust="0"/>
  </p:normalViewPr>
  <p:slideViewPr>
    <p:cSldViewPr snapToGrid="0" snapToObjects="1">
      <p:cViewPr varScale="1">
        <p:scale>
          <a:sx n="83" d="100"/>
          <a:sy n="83" d="100"/>
        </p:scale>
        <p:origin x="122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27FCC9B6-1F4E-5241-B0E7-AA24484A2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C9B6-1F4E-5241-B0E7-AA24484A24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C9B6-1F4E-5241-B0E7-AA24484A2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C9B6-1F4E-5241-B0E7-AA24484A2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C9B6-1F4E-5241-B0E7-AA24484A2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C9B6-1F4E-5241-B0E7-AA24484A2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C9B6-1F4E-5241-B0E7-AA24484A2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C9B6-1F4E-5241-B0E7-AA24484A2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C9B6-1F4E-5241-B0E7-AA24484A2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C9B6-1F4E-5241-B0E7-AA24484A2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27FCC9B6-1F4E-5241-B0E7-AA24484A2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80ECCE0-8338-714C-BC19-7421BA7AB319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7FCC9B6-1F4E-5241-B0E7-AA24484A24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285" y="1317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/>
              <a:t>HARRY POTTER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b="1" i="1" u="sng" dirty="0" smtClean="0">
                <a:solidFill>
                  <a:srgbClr val="000000"/>
                </a:solidFill>
              </a:rPr>
              <a:t>QUIZ</a:t>
            </a:r>
            <a:endParaRPr lang="en-US" b="1" i="1" u="sng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1621" y="1689100"/>
            <a:ext cx="6400800" cy="1752600"/>
          </a:xfrm>
        </p:spPr>
        <p:txBody>
          <a:bodyPr/>
          <a:lstStyle/>
          <a:p>
            <a:r>
              <a:rPr lang="en-US" b="1" i="1" u="sng" smtClean="0">
                <a:solidFill>
                  <a:srgbClr val="000000"/>
                </a:solidFill>
              </a:rPr>
              <a:t>BY </a:t>
            </a:r>
            <a:r>
              <a:rPr lang="en-US" b="1" i="1" u="sng" smtClean="0">
                <a:solidFill>
                  <a:srgbClr val="000000"/>
                </a:solidFill>
              </a:rPr>
              <a:t>DARCY!</a:t>
            </a:r>
            <a:endParaRPr lang="en-US" b="1" i="1" u="sng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3785"/>
            <a:ext cx="7620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1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0833"/>
          </a:xfrm>
        </p:spPr>
        <p:txBody>
          <a:bodyPr>
            <a:normAutofit/>
          </a:bodyPr>
          <a:lstStyle/>
          <a:p>
            <a:r>
              <a:rPr lang="en-US" b="1" i="1" u="sng" dirty="0" smtClean="0"/>
              <a:t>Questions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034" y="878417"/>
            <a:ext cx="8229600" cy="525621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i="1" u="sng" dirty="0" smtClean="0"/>
              <a:t>1</a:t>
            </a:r>
            <a:r>
              <a:rPr lang="en-US" sz="2400" u="sng" dirty="0" smtClean="0"/>
              <a:t>.</a:t>
            </a:r>
            <a:r>
              <a:rPr lang="en-US" sz="2400" i="1" u="sng" dirty="0" smtClean="0"/>
              <a:t>Which of the Harry Potter cast is Mad Eye Moody’s son in real life?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i="1" u="sng" dirty="0" smtClean="0"/>
              <a:t>2.How many times did Hermione turn the time turner?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u="sng" dirty="0" smtClean="0"/>
              <a:t>3.</a:t>
            </a:r>
            <a:r>
              <a:rPr lang="en-US" sz="2400" i="1" u="sng" dirty="0" smtClean="0"/>
              <a:t>What is Ron’s rat called?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i="1" u="sng" dirty="0" smtClean="0"/>
              <a:t>4.Who was Hermione’s date to the </a:t>
            </a:r>
            <a:r>
              <a:rPr lang="en-US" sz="2400" i="1" u="sng" dirty="0"/>
              <a:t>Y</a:t>
            </a:r>
            <a:r>
              <a:rPr lang="en-US" sz="2400" i="1" u="sng" dirty="0" smtClean="0"/>
              <a:t>ule Ball?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i="1" u="sng" dirty="0" smtClean="0"/>
              <a:t>5.What was the name of the tree Harry and Ron crashed their car into?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7095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27" y="236448"/>
            <a:ext cx="8566616" cy="636544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i="1" u="sng" dirty="0" smtClean="0"/>
              <a:t>6.What is the Dursley’s address?</a:t>
            </a:r>
          </a:p>
          <a:p>
            <a:endParaRPr lang="en-US" i="1" u="sng" dirty="0"/>
          </a:p>
          <a:p>
            <a:r>
              <a:rPr lang="en-US" i="1" u="sng" dirty="0" smtClean="0"/>
              <a:t>7.What </a:t>
            </a:r>
            <a:r>
              <a:rPr lang="en-US" i="1" u="sng" dirty="0" err="1" smtClean="0"/>
              <a:t>flavours</a:t>
            </a:r>
            <a:r>
              <a:rPr lang="en-US" i="1" u="sng" dirty="0" smtClean="0"/>
              <a:t> are Bertie </a:t>
            </a:r>
            <a:r>
              <a:rPr lang="en-US" i="1" u="sng" dirty="0"/>
              <a:t>B</a:t>
            </a:r>
            <a:r>
              <a:rPr lang="en-US" i="1" u="sng" dirty="0" smtClean="0"/>
              <a:t>otts beans? Name 3</a:t>
            </a:r>
          </a:p>
          <a:p>
            <a:endParaRPr lang="en-US" i="1" u="sng" dirty="0"/>
          </a:p>
          <a:p>
            <a:r>
              <a:rPr lang="en-US" i="1" u="sng" dirty="0" smtClean="0"/>
              <a:t>8.What animal represents Hufflepuff house?</a:t>
            </a:r>
          </a:p>
          <a:p>
            <a:endParaRPr lang="en-US" i="1" u="sng" dirty="0"/>
          </a:p>
          <a:p>
            <a:r>
              <a:rPr lang="en-US" i="1" u="sng" dirty="0" smtClean="0"/>
              <a:t>9.Who is Harry Potter’s Godfather?</a:t>
            </a:r>
          </a:p>
          <a:p>
            <a:endParaRPr lang="en-US" i="1" u="sng" dirty="0"/>
          </a:p>
          <a:p>
            <a:r>
              <a:rPr lang="en-US" i="1" u="sng" dirty="0" smtClean="0"/>
              <a:t>10.Which subject has a different teacher every year?</a:t>
            </a:r>
          </a:p>
          <a:p>
            <a:endParaRPr lang="en-US" i="1" u="sng" dirty="0"/>
          </a:p>
          <a:p>
            <a:endParaRPr lang="en-US" i="1" u="sng" dirty="0" smtClean="0"/>
          </a:p>
          <a:p>
            <a:endParaRPr lang="en-US" i="1" u="sng" dirty="0"/>
          </a:p>
          <a:p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41603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60" y="487026"/>
            <a:ext cx="71642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11. Name Harry’s parents!</a:t>
            </a:r>
          </a:p>
          <a:p>
            <a:endParaRPr lang="en-US" sz="2400" i="1" u="sng" dirty="0"/>
          </a:p>
          <a:p>
            <a:endParaRPr lang="en-US" sz="2400" i="1" u="sng" dirty="0" smtClean="0"/>
          </a:p>
          <a:p>
            <a:endParaRPr lang="en-US" sz="2400" i="1" u="sng" dirty="0"/>
          </a:p>
          <a:p>
            <a:endParaRPr lang="en-US" sz="2400" i="1" u="sng" dirty="0" smtClean="0"/>
          </a:p>
          <a:p>
            <a:endParaRPr lang="en-US" sz="2400" i="1" u="sng" dirty="0"/>
          </a:p>
          <a:p>
            <a:endParaRPr lang="en-US" sz="2400" i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94860" y="1886858"/>
            <a:ext cx="5624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12. What was the name of Harry’s owl?</a:t>
            </a:r>
          </a:p>
          <a:p>
            <a:endParaRPr lang="en-US" i="1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94860" y="2669633"/>
            <a:ext cx="60476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13 .What is Draco Malfoy’s dad called?</a:t>
            </a:r>
          </a:p>
          <a:p>
            <a:endParaRPr lang="en-US" i="1" u="sng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60" y="3399440"/>
            <a:ext cx="7740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14. Why did Dobby the house elf appear at Harry’s home?</a:t>
            </a:r>
          </a:p>
          <a:p>
            <a:endParaRPr lang="en-US" i="1" u="sng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94860" y="4138104"/>
            <a:ext cx="81346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15. What spell would you use to light the tip of your wand?</a:t>
            </a:r>
          </a:p>
          <a:p>
            <a:endParaRPr lang="en-US" i="1" u="sng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4859" y="4813906"/>
            <a:ext cx="757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16. Name the killing curse!</a:t>
            </a:r>
          </a:p>
          <a:p>
            <a:endParaRPr lang="en-US" i="1" u="sng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694859" y="5551723"/>
            <a:ext cx="7516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/>
              <a:t>17. What’s Harry’s wand made of?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8" y="431340"/>
            <a:ext cx="8625850" cy="595704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u="sng" dirty="0" smtClean="0"/>
              <a:t>18. Who was Harry’s first crush?</a:t>
            </a:r>
          </a:p>
          <a:p>
            <a:pPr marL="0" indent="0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i="1" u="sng" dirty="0" smtClean="0"/>
              <a:t>19. What is Harry’s Patronus?</a:t>
            </a:r>
          </a:p>
          <a:p>
            <a:pPr marL="0" indent="0">
              <a:buNone/>
            </a:pPr>
            <a:endParaRPr lang="en-US" i="1" u="sng" dirty="0"/>
          </a:p>
          <a:p>
            <a:pPr marL="0" indent="0">
              <a:buNone/>
            </a:pPr>
            <a:r>
              <a:rPr lang="en-US" i="1" u="sng" dirty="0" smtClean="0"/>
              <a:t>20. What position did Harry play at </a:t>
            </a:r>
            <a:r>
              <a:rPr lang="en-US" i="1" u="sng" dirty="0" err="1"/>
              <a:t>Q</a:t>
            </a:r>
            <a:r>
              <a:rPr lang="en-US" i="1" u="sng" dirty="0" err="1" smtClean="0"/>
              <a:t>uidditch</a:t>
            </a:r>
            <a:r>
              <a:rPr lang="en-US" i="1" u="sng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6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518" y="295833"/>
            <a:ext cx="322271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ANSWERS!!!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i="1" u="sng" dirty="0" smtClean="0"/>
              <a:t>1. Bill</a:t>
            </a:r>
          </a:p>
          <a:p>
            <a:r>
              <a:rPr lang="en-US" sz="2900" i="1" u="sng" dirty="0" smtClean="0"/>
              <a:t>2.3</a:t>
            </a:r>
          </a:p>
          <a:p>
            <a:r>
              <a:rPr lang="en-US" sz="2900" i="1" u="sng" dirty="0" smtClean="0"/>
              <a:t>3.Scabbers</a:t>
            </a:r>
          </a:p>
          <a:p>
            <a:r>
              <a:rPr lang="en-US" sz="2900" i="1" u="sng" dirty="0" smtClean="0"/>
              <a:t>4.Victor Krum</a:t>
            </a:r>
          </a:p>
          <a:p>
            <a:r>
              <a:rPr lang="en-US" sz="2900" i="1" u="sng" dirty="0" smtClean="0"/>
              <a:t>5.Womping </a:t>
            </a:r>
            <a:r>
              <a:rPr lang="en-US" sz="2900" i="1" u="sng" dirty="0"/>
              <a:t>W</a:t>
            </a:r>
            <a:r>
              <a:rPr lang="en-US" sz="2900" i="1" u="sng" dirty="0" smtClean="0"/>
              <a:t>illow </a:t>
            </a:r>
          </a:p>
          <a:p>
            <a:r>
              <a:rPr lang="en-US" sz="2900" i="1" u="sng" dirty="0" smtClean="0"/>
              <a:t>6.4 pirivet drive , Surry</a:t>
            </a:r>
          </a:p>
          <a:p>
            <a:r>
              <a:rPr lang="en-US" sz="2900" i="1" u="sng" dirty="0" smtClean="0"/>
              <a:t>7.Banana, black pepper, blueberry,booger,candyfloss, cherry, cinnamon, dirt, earthworm, earwax, grass, green apple, marshmellow, rotten egg, sausage, lemon, soap, </a:t>
            </a:r>
            <a:r>
              <a:rPr lang="en-US" sz="2900" i="1" u="sng" dirty="0" err="1" smtClean="0"/>
              <a:t>tutti-frutt</a:t>
            </a:r>
            <a:r>
              <a:rPr lang="en-US" sz="2900" i="1" u="sng" dirty="0" smtClean="0"/>
              <a:t>, vomit and watermelon.</a:t>
            </a:r>
          </a:p>
          <a:p>
            <a:pPr marL="0" indent="0">
              <a:buNone/>
            </a:pPr>
            <a:r>
              <a:rPr lang="en-US" sz="2900" i="1" u="sng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5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025" y="295833"/>
            <a:ext cx="5320925" cy="1143000"/>
          </a:xfrm>
        </p:spPr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 smtClean="0"/>
              <a:t>8. Badger</a:t>
            </a:r>
          </a:p>
          <a:p>
            <a:pPr marL="0" indent="0">
              <a:buNone/>
            </a:pPr>
            <a:r>
              <a:rPr lang="en-US" i="1" u="sng" dirty="0" smtClean="0"/>
              <a:t>9. Sirius Black</a:t>
            </a:r>
          </a:p>
          <a:p>
            <a:pPr marL="0" indent="0">
              <a:buNone/>
            </a:pPr>
            <a:r>
              <a:rPr lang="en-US" i="1" u="sng" dirty="0" smtClean="0"/>
              <a:t>10. Defence agaist the dark arts</a:t>
            </a:r>
          </a:p>
          <a:p>
            <a:pPr marL="0" indent="0">
              <a:buNone/>
            </a:pPr>
            <a:r>
              <a:rPr lang="en-US" i="1" u="sng" dirty="0" smtClean="0"/>
              <a:t>11. Lily and James Potter</a:t>
            </a:r>
          </a:p>
          <a:p>
            <a:pPr marL="0" indent="0">
              <a:buNone/>
            </a:pPr>
            <a:r>
              <a:rPr lang="en-US" i="1" u="sng" dirty="0" smtClean="0"/>
              <a:t>12.Hedwig</a:t>
            </a:r>
          </a:p>
          <a:p>
            <a:pPr marL="0" indent="0">
              <a:buNone/>
            </a:pPr>
            <a:r>
              <a:rPr lang="en-US" i="1" u="sng" dirty="0" smtClean="0"/>
              <a:t>13. Lucius Malfoy</a:t>
            </a:r>
          </a:p>
          <a:p>
            <a:pPr marL="0" indent="0">
              <a:buNone/>
            </a:pPr>
            <a:r>
              <a:rPr lang="en-US" i="1" u="sng" dirty="0" smtClean="0"/>
              <a:t>14.He came to warn Harry about the reopen of chamber of secrets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7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114" y="295833"/>
            <a:ext cx="5443835" cy="1143000"/>
          </a:xfrm>
        </p:spPr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15. Lumos</a:t>
            </a:r>
          </a:p>
          <a:p>
            <a:pPr marL="0" indent="0">
              <a:buNone/>
            </a:pPr>
            <a:r>
              <a:rPr lang="en-US" u="sng" dirty="0" smtClean="0"/>
              <a:t>16. Avada kedavra</a:t>
            </a:r>
          </a:p>
          <a:p>
            <a:pPr marL="0" indent="0">
              <a:buNone/>
            </a:pPr>
            <a:r>
              <a:rPr lang="en-US" u="sng" dirty="0" smtClean="0"/>
              <a:t>17. Holly and a phoenix feather core</a:t>
            </a:r>
          </a:p>
          <a:p>
            <a:pPr marL="0" indent="0">
              <a:buNone/>
            </a:pPr>
            <a:r>
              <a:rPr lang="en-US" u="sng" dirty="0" smtClean="0"/>
              <a:t>18. Cho Chang</a:t>
            </a:r>
          </a:p>
          <a:p>
            <a:pPr marL="0" indent="0">
              <a:buNone/>
            </a:pPr>
            <a:r>
              <a:rPr lang="en-US" u="sng" dirty="0" smtClean="0"/>
              <a:t>19. A stag</a:t>
            </a:r>
          </a:p>
          <a:p>
            <a:pPr marL="0" indent="0">
              <a:buNone/>
            </a:pPr>
            <a:r>
              <a:rPr lang="en-US" u="sng" dirty="0" smtClean="0"/>
              <a:t>20. Seeker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543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761" y="295834"/>
            <a:ext cx="7946571" cy="901595"/>
          </a:xfrm>
        </p:spPr>
        <p:txBody>
          <a:bodyPr/>
          <a:lstStyle/>
          <a:p>
            <a:r>
              <a:rPr lang="en-US" dirty="0" smtClean="0"/>
              <a:t>THANK YOU FOR DOING THIS QUIZ!!!</a:t>
            </a:r>
            <a:endParaRPr lang="en-US" dirty="0"/>
          </a:p>
        </p:txBody>
      </p:sp>
      <p:pic>
        <p:nvPicPr>
          <p:cNvPr id="5" name="Picture 4" descr="harrypotter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7" y="1399790"/>
            <a:ext cx="8783052" cy="527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1314</TotalTime>
  <Words>318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Corbel</vt:lpstr>
      <vt:lpstr>Wingdings 2</vt:lpstr>
      <vt:lpstr>Pixel</vt:lpstr>
      <vt:lpstr>HARRY POTTER  QUIZ</vt:lpstr>
      <vt:lpstr>Questions</vt:lpstr>
      <vt:lpstr>PowerPoint Presentation</vt:lpstr>
      <vt:lpstr>PowerPoint Presentation</vt:lpstr>
      <vt:lpstr>PowerPoint Presentation</vt:lpstr>
      <vt:lpstr>ANSWERS!!!</vt:lpstr>
      <vt:lpstr>ANSWERS</vt:lpstr>
      <vt:lpstr>ANSWER</vt:lpstr>
      <vt:lpstr>THANK YOU FOR DOING THIS QUIZ!!!</vt:lpstr>
    </vt:vector>
  </TitlesOfParts>
  <Company>RentIn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 POTTER  QUIZ</dc:title>
  <dc:creator>Nicola Cooke</dc:creator>
  <cp:lastModifiedBy>J Marston</cp:lastModifiedBy>
  <cp:revision>22</cp:revision>
  <dcterms:created xsi:type="dcterms:W3CDTF">2020-09-18T16:22:23Z</dcterms:created>
  <dcterms:modified xsi:type="dcterms:W3CDTF">2020-09-26T14:25:31Z</dcterms:modified>
</cp:coreProperties>
</file>