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9" r:id="rId3"/>
    <p:sldId id="276" r:id="rId4"/>
    <p:sldId id="270" r:id="rId5"/>
    <p:sldId id="271" r:id="rId6"/>
    <p:sldId id="272" r:id="rId7"/>
    <p:sldId id="273" r:id="rId8"/>
    <p:sldId id="274" r:id="rId9"/>
  </p:sldIdLst>
  <p:sldSz cx="9144000" cy="6858000" type="screen4x3"/>
  <p:notesSz cx="6858000" cy="9144000"/>
  <p:embeddedFontLst>
    <p:embeddedFont>
      <p:font typeface="BPreplay" panose="020005030000000200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assoon Infant Rg" panose="02000503030000020003" charset="0"/>
      <p:regular r:id="rId20"/>
      <p:bold r:id="rId21"/>
    </p:embeddedFont>
    <p:embeddedFont>
      <p:font typeface="Sassoon Infant Md" panose="02000603050000020003"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p:scale>
          <a:sx n="81" d="100"/>
          <a:sy n="81" d="100"/>
        </p:scale>
        <p:origin x="-954" y="48"/>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03/05/2017</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sp>
        <p:nvSpPr>
          <p:cNvPr id="6" name="Rectangle 2"/>
          <p:cNvSpPr>
            <a:spLocks noChangeArrowheads="1"/>
          </p:cNvSpPr>
          <p:nvPr/>
        </p:nvSpPr>
        <p:spPr bwMode="auto">
          <a:xfrm>
            <a:off x="2123641" y="4256088"/>
            <a:ext cx="4896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u="sng" dirty="0" smtClean="0">
                <a:solidFill>
                  <a:schemeClr val="tx2"/>
                </a:solidFill>
                <a:latin typeface="BPreplay" panose="02000503000000020004" pitchFamily="50" charset="0"/>
              </a:rPr>
              <a:t>Miss Brownley</a:t>
            </a:r>
          </a:p>
          <a:p>
            <a:pPr algn="ctr">
              <a:lnSpc>
                <a:spcPct val="100000"/>
              </a:lnSpc>
              <a:spcBef>
                <a:spcPct val="0"/>
              </a:spcBef>
              <a:buFontTx/>
              <a:buNone/>
            </a:pPr>
            <a:r>
              <a:rPr lang="en-GB" altLang="en-US" sz="3200" u="sng" dirty="0" smtClean="0">
                <a:solidFill>
                  <a:schemeClr val="tx2"/>
                </a:solidFill>
                <a:latin typeface="BPreplay" panose="02000503000000020004" pitchFamily="50" charset="0"/>
              </a:rPr>
              <a:t>Wednesday 3</a:t>
            </a:r>
            <a:r>
              <a:rPr lang="en-GB" altLang="en-US" sz="3200" u="sng" baseline="30000" dirty="0" smtClean="0">
                <a:solidFill>
                  <a:schemeClr val="tx2"/>
                </a:solidFill>
                <a:latin typeface="BPreplay" panose="02000503000000020004" pitchFamily="50" charset="0"/>
              </a:rPr>
              <a:t>rd</a:t>
            </a:r>
            <a:r>
              <a:rPr lang="en-GB" altLang="en-US" sz="3200" u="sng" dirty="0" smtClean="0">
                <a:solidFill>
                  <a:schemeClr val="tx2"/>
                </a:solidFill>
                <a:latin typeface="BPreplay" panose="02000503000000020004" pitchFamily="50" charset="0"/>
              </a:rPr>
              <a:t> May 2017</a:t>
            </a:r>
          </a:p>
          <a:p>
            <a:pPr algn="ctr">
              <a:lnSpc>
                <a:spcPct val="100000"/>
              </a:lnSpc>
              <a:spcBef>
                <a:spcPct val="0"/>
              </a:spcBef>
              <a:buFontTx/>
              <a:buNone/>
            </a:pPr>
            <a:r>
              <a:rPr lang="en-GB" altLang="en-US" sz="3200" dirty="0" smtClean="0">
                <a:solidFill>
                  <a:schemeClr val="tx2"/>
                </a:solidFill>
                <a:latin typeface="BPreplay" panose="02000503000000020004" pitchFamily="50" charset="0"/>
              </a:rPr>
              <a:t>4:30pm</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1170273" y="1335858"/>
            <a:ext cx="68034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Information Meeting</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tx1"/>
                </a:solidFill>
                <a:latin typeface="BPreplay" panose="02000503000000020004" pitchFamily="50" charset="0"/>
              </a:rPr>
              <a:t>Children begin to learn phonics (sounds</a:t>
            </a:r>
            <a:r>
              <a:rPr lang="en-GB" dirty="0">
                <a:solidFill>
                  <a:schemeClr val="tx1"/>
                </a:solidFill>
                <a:latin typeface="BPreplay" panose="02000503000000020004" pitchFamily="50" charset="0"/>
              </a:rPr>
              <a:t>)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r>
              <a:rPr lang="en-GB" altLang="en-US" sz="3600" dirty="0" smtClean="0">
                <a:solidFill>
                  <a:schemeClr val="accent6"/>
                </a:solidFill>
                <a:latin typeface="BPreplay" panose="02000503000000020004" pitchFamily="50" charset="0"/>
              </a:rPr>
              <a:t>? How is it taught?</a:t>
            </a:r>
            <a:endParaRPr lang="en-GB" altLang="en-US" sz="3600" dirty="0">
              <a:solidFill>
                <a:schemeClr val="accent6"/>
              </a:solidFill>
              <a:latin typeface="BPreplay" panose="02000503000000020004" pitchFamily="50"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err="1" smtClean="0">
                <a:solidFill>
                  <a:schemeClr val="bg2">
                    <a:lumMod val="10000"/>
                  </a:schemeClr>
                </a:solidFill>
                <a:latin typeface="BPreplay" panose="02000503000000020004" pitchFamily="50" charset="0"/>
              </a:rPr>
              <a:t>Headteachers</a:t>
            </a: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should decide whether it is appropriate for each of their pupils to take the phonics screening check. The 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547829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What is a pseudo word? </a:t>
            </a:r>
            <a:endParaRPr lang="en-GB" altLang="en-US" sz="3600" dirty="0">
              <a:solidFill>
                <a:schemeClr val="accent6"/>
              </a:solidFill>
              <a:latin typeface="BPreplay" panose="02000503000000020004" pitchFamily="50" charset="0"/>
            </a:endParaRP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t>
            </a:r>
            <a:r>
              <a:rPr lang="en-GB" altLang="en-US" sz="3600" dirty="0" smtClean="0">
                <a:solidFill>
                  <a:schemeClr val="accent6"/>
                </a:solidFill>
                <a:latin typeface="BPreplay" panose="02000503000000020004" pitchFamily="50" charset="0"/>
              </a:rPr>
              <a:t>Are the </a:t>
            </a:r>
            <a:r>
              <a:rPr lang="en-GB" altLang="en-US" sz="3600" dirty="0">
                <a:solidFill>
                  <a:schemeClr val="accent6"/>
                </a:solidFill>
                <a:latin typeface="BPreplay" panose="02000503000000020004" pitchFamily="50" charset="0"/>
              </a:rPr>
              <a:t>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TotalTime>
  <Words>613</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BPreplay</vt:lpstr>
      <vt:lpstr>Calibri</vt:lpstr>
      <vt:lpstr>Sassoon Infant Rg</vt:lpstr>
      <vt:lpstr>Sassoon Infant Md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Melanie Brownley</cp:lastModifiedBy>
  <cp:revision>126</cp:revision>
  <dcterms:created xsi:type="dcterms:W3CDTF">2014-10-01T16:09:27Z</dcterms:created>
  <dcterms:modified xsi:type="dcterms:W3CDTF">2017-05-03T13:59:02Z</dcterms:modified>
</cp:coreProperties>
</file>