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 snapToObjects="1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Harry/</a:t>
            </a:r>
            <a:r>
              <a:rPr lang="en-US" dirty="0" err="1" smtClean="0"/>
              <a:t>Brians</a:t>
            </a:r>
            <a:r>
              <a:rPr lang="en-US" dirty="0" smtClean="0"/>
              <a:t> movie 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5976" y="5497894"/>
            <a:ext cx="4756024" cy="13601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Contents: Harry potter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Star wars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marvel cinematic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first name of Black Panthers 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this-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2249487"/>
            <a:ext cx="4974336" cy="41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31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name of the person who made marvel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71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this-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2249487"/>
            <a:ext cx="6473952" cy="36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Harry potter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Harrys best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this sentence: “You’re a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film is this in-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2249487"/>
            <a:ext cx="5925312" cy="33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books are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name of Harrys god farther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sz="4800" dirty="0" smtClean="0">
                <a:solidFill>
                  <a:srgbClr val="FFFF00"/>
                </a:solidFill>
              </a:rPr>
              <a:t>star wars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3" y="-45719"/>
            <a:ext cx="81278" cy="45719"/>
          </a:xfrm>
        </p:spPr>
      </p:pic>
    </p:spTree>
    <p:extLst>
      <p:ext uri="{BB962C8B-B14F-4D97-AF65-F5344CB8AC3E}">
        <p14:creationId xmlns:p14="http://schemas.microsoft.com/office/powerpoint/2010/main" val="5947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THANK YOU FOR DOING MY            QUIZ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Next quiz, Harry/ </a:t>
            </a:r>
            <a:r>
              <a:rPr lang="en-US" sz="2800" dirty="0" err="1" smtClean="0"/>
              <a:t>Brians</a:t>
            </a:r>
            <a:r>
              <a:rPr lang="en-US" sz="2800" smtClean="0"/>
              <a:t> Gaming Quiz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84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TV show is this-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2097088"/>
            <a:ext cx="4280851" cy="22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8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latin typeface="+mj-lt"/>
                <a:ea typeface="Abadi MT Condensed Light" charset="0"/>
                <a:cs typeface="Abadi MT Condensed Light" charset="0"/>
              </a:rPr>
              <a:t>What is the name of the 501s commander</a:t>
            </a:r>
            <a:endParaRPr lang="en-US" sz="4800" i="1" dirty="0">
              <a:latin typeface="+mj-lt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what is the name of the order that destroyed the </a:t>
            </a:r>
            <a:r>
              <a:rPr lang="en-US" sz="4800" dirty="0" err="1" smtClean="0"/>
              <a:t>jedi</a:t>
            </a:r>
            <a:r>
              <a:rPr lang="en-US" sz="4800" dirty="0" smtClean="0"/>
              <a:t> order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8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Who is this-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76" y="2060449"/>
            <a:ext cx="3898900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is the capital of the republic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0479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         MARVEL CINEMATIC UNIVERSE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this marvel characters real name. (codename: Hawkeye)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2768600"/>
            <a:ext cx="725424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44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142</Words>
  <Application>Microsoft Office PowerPoint</Application>
  <PresentationFormat>Widescreen</PresentationFormat>
  <Paragraphs>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Abadi MT Condensed Light</vt:lpstr>
      <vt:lpstr>Arial</vt:lpstr>
      <vt:lpstr>Trebuchet MS</vt:lpstr>
      <vt:lpstr>Tw Cen MT</vt:lpstr>
      <vt:lpstr>Circuit</vt:lpstr>
      <vt:lpstr>Harry/Brians movie quiz</vt:lpstr>
      <vt:lpstr>                         star wars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MARVEL CINEMATIC UNIVERSE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Harry potter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Harry/Brians movie quiz</dc:title>
  <dc:creator>Cox, Martin</dc:creator>
  <cp:lastModifiedBy>Mrs J Marston</cp:lastModifiedBy>
  <cp:revision>5</cp:revision>
  <dcterms:created xsi:type="dcterms:W3CDTF">2020-09-16T15:14:56Z</dcterms:created>
  <dcterms:modified xsi:type="dcterms:W3CDTF">2020-10-15T13:05:20Z</dcterms:modified>
</cp:coreProperties>
</file>